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8" r:id="rId2"/>
    <p:sldId id="271" r:id="rId3"/>
    <p:sldId id="265" r:id="rId4"/>
    <p:sldId id="284" r:id="rId5"/>
    <p:sldId id="257" r:id="rId6"/>
    <p:sldId id="259" r:id="rId7"/>
  </p:sldIdLst>
  <p:sldSz cx="9144000" cy="5143500" type="screen16x9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ED83EE4C-30D4-409B-9606-093D9D909AB5}">
  <a:tblStyle styleId="{ED83EE4C-30D4-409B-9606-093D9D909AB5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689" autoAdjust="0"/>
    <p:restoredTop sz="94660"/>
  </p:normalViewPr>
  <p:slideViewPr>
    <p:cSldViewPr snapToGrid="0">
      <p:cViewPr varScale="1">
        <p:scale>
          <a:sx n="107" d="100"/>
          <a:sy n="107" d="100"/>
        </p:scale>
        <p:origin x="845" y="8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200" d="100"/>
        <a:sy n="200" d="100"/>
      </p:scale>
      <p:origin x="0" y="-1858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hdphoto1.wdp>
</file>

<file path=ppt/media/hdphoto2.wdp>
</file>

<file path=ppt/media/image1.jpg>
</file>

<file path=ppt/media/image2.png>
</file>

<file path=ppt/media/image3.png>
</file>

<file path=ppt/media/image4.png>
</file>

<file path=ppt/media/image5.jpe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7" name="Google Shape;527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28" name="Google Shape;528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g35ed75ccf_03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54" name="Google Shape;654;g35ed75ccf_03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1" name="Google Shape;591;g35f391192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92" name="Google Shape;592;g35f391192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Google Shape;67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06400" y="696913"/>
            <a:ext cx="6197600" cy="348615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68" name="Google Shape;68;g3606f1c2d_30:notes"/>
          <p:cNvSpPr txBox="1">
            <a:spLocks noGrp="1"/>
          </p:cNvSpPr>
          <p:nvPr>
            <p:ph type="body" idx="1"/>
          </p:nvPr>
        </p:nvSpPr>
        <p:spPr>
          <a:xfrm>
            <a:off x="701040" y="4415790"/>
            <a:ext cx="5608320" cy="4183380"/>
          </a:xfrm>
          <a:prstGeom prst="rect">
            <a:avLst/>
          </a:prstGeom>
        </p:spPr>
        <p:txBody>
          <a:bodyPr spcFirstLastPara="1" wrap="square" lIns="93162" tIns="93162" rIns="93162" bIns="93162" anchor="t" anchorCtr="0">
            <a:noAutofit/>
          </a:bodyPr>
          <a:lstStyle/>
          <a:p>
            <a:pPr marL="0" indent="0"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19" name="Google Shape;519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5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3" name="Google Shape;533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534" name="Google Shape;534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p3"/>
          <p:cNvSpPr/>
          <p:nvPr/>
        </p:nvSpPr>
        <p:spPr>
          <a:xfrm>
            <a:off x="6100358" y="13"/>
            <a:ext cx="3050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7" name="Google Shape;107;p3"/>
          <p:cNvSpPr/>
          <p:nvPr/>
        </p:nvSpPr>
        <p:spPr>
          <a:xfrm>
            <a:off x="-175" y="1541675"/>
            <a:ext cx="6870000" cy="20601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108" name="Google Shape;108;p3"/>
          <p:cNvGrpSpPr/>
          <p:nvPr/>
        </p:nvGrpSpPr>
        <p:grpSpPr>
          <a:xfrm>
            <a:off x="8477595" y="4477088"/>
            <a:ext cx="666403" cy="666424"/>
            <a:chOff x="7996345" y="980275"/>
            <a:chExt cx="666403" cy="666424"/>
          </a:xfrm>
        </p:grpSpPr>
        <p:sp>
          <p:nvSpPr>
            <p:cNvPr id="109" name="Google Shape;109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0" name="Google Shape;110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1" name="Google Shape;111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2" name="Google Shape;112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4" name="Google Shape;114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5" name="Google Shape;115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7" name="Google Shape;117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8" name="Google Shape;118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0" name="Google Shape;120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1" name="Google Shape;121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3" name="Google Shape;123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4" name="Google Shape;124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25" name="Google Shape;125;p3"/>
          <p:cNvGrpSpPr/>
          <p:nvPr/>
        </p:nvGrpSpPr>
        <p:grpSpPr>
          <a:xfrm>
            <a:off x="7042555" y="1541664"/>
            <a:ext cx="508369" cy="2060087"/>
            <a:chOff x="7022220" y="1541675"/>
            <a:chExt cx="464052" cy="1880499"/>
          </a:xfrm>
        </p:grpSpPr>
        <p:sp>
          <p:nvSpPr>
            <p:cNvPr id="126" name="Google Shape;126;p3"/>
            <p:cNvSpPr/>
            <p:nvPr/>
          </p:nvSpPr>
          <p:spPr>
            <a:xfrm>
              <a:off x="7022220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7" name="Google Shape;127;p3"/>
            <p:cNvSpPr/>
            <p:nvPr/>
          </p:nvSpPr>
          <p:spPr>
            <a:xfrm>
              <a:off x="7224547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3"/>
            <p:cNvSpPr/>
            <p:nvPr/>
          </p:nvSpPr>
          <p:spPr>
            <a:xfrm>
              <a:off x="7426873" y="1541675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9" name="Google Shape;129;p3"/>
            <p:cNvSpPr/>
            <p:nvPr/>
          </p:nvSpPr>
          <p:spPr>
            <a:xfrm>
              <a:off x="7022220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0" name="Google Shape;130;p3"/>
            <p:cNvSpPr/>
            <p:nvPr/>
          </p:nvSpPr>
          <p:spPr>
            <a:xfrm>
              <a:off x="7224547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1" name="Google Shape;131;p3"/>
            <p:cNvSpPr/>
            <p:nvPr/>
          </p:nvSpPr>
          <p:spPr>
            <a:xfrm>
              <a:off x="7426873" y="1744017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2" name="Google Shape;132;p3"/>
            <p:cNvSpPr/>
            <p:nvPr/>
          </p:nvSpPr>
          <p:spPr>
            <a:xfrm>
              <a:off x="7022220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3" name="Google Shape;133;p3"/>
            <p:cNvSpPr/>
            <p:nvPr/>
          </p:nvSpPr>
          <p:spPr>
            <a:xfrm>
              <a:off x="7224547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4" name="Google Shape;134;p3"/>
            <p:cNvSpPr/>
            <p:nvPr/>
          </p:nvSpPr>
          <p:spPr>
            <a:xfrm>
              <a:off x="7426873" y="1946358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5" name="Google Shape;135;p3"/>
            <p:cNvSpPr/>
            <p:nvPr/>
          </p:nvSpPr>
          <p:spPr>
            <a:xfrm>
              <a:off x="7022220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6" name="Google Shape;136;p3"/>
            <p:cNvSpPr/>
            <p:nvPr/>
          </p:nvSpPr>
          <p:spPr>
            <a:xfrm>
              <a:off x="7224547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7" name="Google Shape;137;p3"/>
            <p:cNvSpPr/>
            <p:nvPr/>
          </p:nvSpPr>
          <p:spPr>
            <a:xfrm>
              <a:off x="7426873" y="2148699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8" name="Google Shape;138;p3"/>
            <p:cNvSpPr/>
            <p:nvPr/>
          </p:nvSpPr>
          <p:spPr>
            <a:xfrm>
              <a:off x="7022220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9" name="Google Shape;139;p3"/>
            <p:cNvSpPr/>
            <p:nvPr/>
          </p:nvSpPr>
          <p:spPr>
            <a:xfrm>
              <a:off x="7224547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0" name="Google Shape;140;p3"/>
            <p:cNvSpPr/>
            <p:nvPr/>
          </p:nvSpPr>
          <p:spPr>
            <a:xfrm>
              <a:off x="7426873" y="2351050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1" name="Google Shape;141;p3"/>
            <p:cNvSpPr/>
            <p:nvPr/>
          </p:nvSpPr>
          <p:spPr>
            <a:xfrm>
              <a:off x="7022220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2" name="Google Shape;142;p3"/>
            <p:cNvSpPr/>
            <p:nvPr/>
          </p:nvSpPr>
          <p:spPr>
            <a:xfrm>
              <a:off x="7224547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3" name="Google Shape;143;p3"/>
            <p:cNvSpPr/>
            <p:nvPr/>
          </p:nvSpPr>
          <p:spPr>
            <a:xfrm>
              <a:off x="7426873" y="2553392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4" name="Google Shape;144;p3"/>
            <p:cNvSpPr/>
            <p:nvPr/>
          </p:nvSpPr>
          <p:spPr>
            <a:xfrm>
              <a:off x="7022220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5" name="Google Shape;145;p3"/>
            <p:cNvSpPr/>
            <p:nvPr/>
          </p:nvSpPr>
          <p:spPr>
            <a:xfrm>
              <a:off x="7224547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6" name="Google Shape;146;p3"/>
            <p:cNvSpPr/>
            <p:nvPr/>
          </p:nvSpPr>
          <p:spPr>
            <a:xfrm>
              <a:off x="7426873" y="27557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7" name="Google Shape;147;p3"/>
            <p:cNvSpPr/>
            <p:nvPr/>
          </p:nvSpPr>
          <p:spPr>
            <a:xfrm>
              <a:off x="7022220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8" name="Google Shape;148;p3"/>
            <p:cNvSpPr/>
            <p:nvPr/>
          </p:nvSpPr>
          <p:spPr>
            <a:xfrm>
              <a:off x="7224547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49" name="Google Shape;149;p3"/>
            <p:cNvSpPr/>
            <p:nvPr/>
          </p:nvSpPr>
          <p:spPr>
            <a:xfrm>
              <a:off x="7426873" y="29580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0" name="Google Shape;150;p3"/>
            <p:cNvSpPr/>
            <p:nvPr/>
          </p:nvSpPr>
          <p:spPr>
            <a:xfrm>
              <a:off x="7022220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1" name="Google Shape;151;p3"/>
            <p:cNvSpPr/>
            <p:nvPr/>
          </p:nvSpPr>
          <p:spPr>
            <a:xfrm>
              <a:off x="7224547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2" name="Google Shape;152;p3"/>
            <p:cNvSpPr/>
            <p:nvPr/>
          </p:nvSpPr>
          <p:spPr>
            <a:xfrm>
              <a:off x="7426873" y="3160433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3" name="Google Shape;153;p3"/>
            <p:cNvSpPr/>
            <p:nvPr/>
          </p:nvSpPr>
          <p:spPr>
            <a:xfrm>
              <a:off x="7022220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4" name="Google Shape;154;p3"/>
            <p:cNvSpPr/>
            <p:nvPr/>
          </p:nvSpPr>
          <p:spPr>
            <a:xfrm>
              <a:off x="7224547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5" name="Google Shape;155;p3"/>
            <p:cNvSpPr/>
            <p:nvPr/>
          </p:nvSpPr>
          <p:spPr>
            <a:xfrm>
              <a:off x="7426873" y="3362774"/>
              <a:ext cx="59400" cy="594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56" name="Google Shape;156;p3"/>
          <p:cNvGrpSpPr/>
          <p:nvPr/>
        </p:nvGrpSpPr>
        <p:grpSpPr>
          <a:xfrm>
            <a:off x="-225" y="2135380"/>
            <a:ext cx="301822" cy="872770"/>
            <a:chOff x="-225" y="1987280"/>
            <a:chExt cx="318950" cy="922298"/>
          </a:xfrm>
        </p:grpSpPr>
        <p:sp>
          <p:nvSpPr>
            <p:cNvPr id="157" name="Google Shape;157;p3"/>
            <p:cNvSpPr/>
            <p:nvPr/>
          </p:nvSpPr>
          <p:spPr>
            <a:xfrm>
              <a:off x="-175" y="1987280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8" name="Google Shape;158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59" name="Google Shape;159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0" name="Google Shape;160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1" name="Google Shape;161;p3"/>
          <p:cNvGrpSpPr/>
          <p:nvPr/>
        </p:nvGrpSpPr>
        <p:grpSpPr>
          <a:xfrm>
            <a:off x="8842175" y="668859"/>
            <a:ext cx="301822" cy="872807"/>
            <a:chOff x="-225" y="2255817"/>
            <a:chExt cx="318950" cy="922336"/>
          </a:xfrm>
        </p:grpSpPr>
        <p:sp>
          <p:nvSpPr>
            <p:cNvPr id="162" name="Google Shape;162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3" name="Google Shape;163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4" name="Google Shape;164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5" name="Google Shape;165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66" name="Google Shape;166;p3"/>
          <p:cNvGrpSpPr/>
          <p:nvPr/>
        </p:nvGrpSpPr>
        <p:grpSpPr>
          <a:xfrm>
            <a:off x="6100350" y="4270684"/>
            <a:ext cx="301822" cy="872807"/>
            <a:chOff x="-225" y="2255817"/>
            <a:chExt cx="318950" cy="922336"/>
          </a:xfrm>
        </p:grpSpPr>
        <p:sp>
          <p:nvSpPr>
            <p:cNvPr id="167" name="Google Shape;167;p3"/>
            <p:cNvSpPr/>
            <p:nvPr/>
          </p:nvSpPr>
          <p:spPr>
            <a:xfrm>
              <a:off x="-175" y="2255817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8" name="Google Shape;168;p3"/>
            <p:cNvSpPr/>
            <p:nvPr/>
          </p:nvSpPr>
          <p:spPr>
            <a:xfrm>
              <a:off x="-175" y="25243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69" name="Google Shape;169;p3"/>
            <p:cNvSpPr/>
            <p:nvPr/>
          </p:nvSpPr>
          <p:spPr>
            <a:xfrm>
              <a:off x="-225" y="2792878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0" name="Google Shape;170;p3"/>
            <p:cNvSpPr/>
            <p:nvPr/>
          </p:nvSpPr>
          <p:spPr>
            <a:xfrm>
              <a:off x="-225" y="3061453"/>
              <a:ext cx="318900" cy="116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171" name="Google Shape;171;p3"/>
          <p:cNvGrpSpPr/>
          <p:nvPr/>
        </p:nvGrpSpPr>
        <p:grpSpPr>
          <a:xfrm>
            <a:off x="685795" y="0"/>
            <a:ext cx="666403" cy="666424"/>
            <a:chOff x="7996345" y="980275"/>
            <a:chExt cx="666403" cy="666424"/>
          </a:xfrm>
        </p:grpSpPr>
        <p:sp>
          <p:nvSpPr>
            <p:cNvPr id="172" name="Google Shape;172;p3"/>
            <p:cNvSpPr/>
            <p:nvPr/>
          </p:nvSpPr>
          <p:spPr>
            <a:xfrm>
              <a:off x="7996345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3" name="Google Shape;173;p3"/>
            <p:cNvSpPr/>
            <p:nvPr/>
          </p:nvSpPr>
          <p:spPr>
            <a:xfrm>
              <a:off x="8198672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4" name="Google Shape;174;p3"/>
            <p:cNvSpPr/>
            <p:nvPr/>
          </p:nvSpPr>
          <p:spPr>
            <a:xfrm>
              <a:off x="8400998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5" name="Google Shape;175;p3"/>
            <p:cNvSpPr/>
            <p:nvPr/>
          </p:nvSpPr>
          <p:spPr>
            <a:xfrm>
              <a:off x="7996345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6" name="Google Shape;176;p3"/>
            <p:cNvSpPr/>
            <p:nvPr/>
          </p:nvSpPr>
          <p:spPr>
            <a:xfrm>
              <a:off x="8198672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7" name="Google Shape;177;p3"/>
            <p:cNvSpPr/>
            <p:nvPr/>
          </p:nvSpPr>
          <p:spPr>
            <a:xfrm>
              <a:off x="8400998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8" name="Google Shape;178;p3"/>
            <p:cNvSpPr/>
            <p:nvPr/>
          </p:nvSpPr>
          <p:spPr>
            <a:xfrm>
              <a:off x="7996345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79" name="Google Shape;179;p3"/>
            <p:cNvSpPr/>
            <p:nvPr/>
          </p:nvSpPr>
          <p:spPr>
            <a:xfrm>
              <a:off x="8198672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0" name="Google Shape;180;p3"/>
            <p:cNvSpPr/>
            <p:nvPr/>
          </p:nvSpPr>
          <p:spPr>
            <a:xfrm>
              <a:off x="8400998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1" name="Google Shape;181;p3"/>
            <p:cNvSpPr/>
            <p:nvPr/>
          </p:nvSpPr>
          <p:spPr>
            <a:xfrm>
              <a:off x="7996345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2" name="Google Shape;182;p3"/>
            <p:cNvSpPr/>
            <p:nvPr/>
          </p:nvSpPr>
          <p:spPr>
            <a:xfrm>
              <a:off x="8198672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3" name="Google Shape;183;p3"/>
            <p:cNvSpPr/>
            <p:nvPr/>
          </p:nvSpPr>
          <p:spPr>
            <a:xfrm>
              <a:off x="8400998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4" name="Google Shape;184;p3"/>
            <p:cNvSpPr/>
            <p:nvPr/>
          </p:nvSpPr>
          <p:spPr>
            <a:xfrm>
              <a:off x="8603324" y="980275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5" name="Google Shape;185;p3"/>
            <p:cNvSpPr/>
            <p:nvPr/>
          </p:nvSpPr>
          <p:spPr>
            <a:xfrm>
              <a:off x="8603324" y="1182617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6" name="Google Shape;186;p3"/>
            <p:cNvSpPr/>
            <p:nvPr/>
          </p:nvSpPr>
          <p:spPr>
            <a:xfrm>
              <a:off x="8603324" y="1384958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87" name="Google Shape;187;p3"/>
            <p:cNvSpPr/>
            <p:nvPr/>
          </p:nvSpPr>
          <p:spPr>
            <a:xfrm>
              <a:off x="8603349" y="1587299"/>
              <a:ext cx="59400" cy="594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188" name="Google Shape;188;p3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549720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600"/>
              <a:buNone/>
              <a:defRPr sz="3600">
                <a:solidFill>
                  <a:schemeClr val="dk1"/>
                </a:solidFill>
              </a:defRPr>
            </a:lvl9pPr>
          </a:lstStyle>
          <a:p>
            <a:endParaRPr/>
          </a:p>
        </p:txBody>
      </p:sp>
      <p:sp>
        <p:nvSpPr>
          <p:cNvPr id="189" name="Google Shape;189;p3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None/>
              <a:defRPr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000"/>
              <a:buNone/>
              <a:defRPr sz="30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2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0" name="Google Shape;290;p6"/>
          <p:cNvSpPr/>
          <p:nvPr/>
        </p:nvSpPr>
        <p:spPr>
          <a:xfrm>
            <a:off x="6100358" y="13"/>
            <a:ext cx="3050400" cy="51435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1" name="Google Shape;291;p6"/>
          <p:cNvSpPr/>
          <p:nvPr/>
        </p:nvSpPr>
        <p:spPr>
          <a:xfrm>
            <a:off x="8504250" y="4489800"/>
            <a:ext cx="653700" cy="65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92" name="Google Shape;292;p6"/>
          <p:cNvSpPr/>
          <p:nvPr/>
        </p:nvSpPr>
        <p:spPr>
          <a:xfrm>
            <a:off x="322375" y="646500"/>
            <a:ext cx="4470600" cy="6537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93" name="Google Shape;293;p6"/>
          <p:cNvGrpSpPr/>
          <p:nvPr/>
        </p:nvGrpSpPr>
        <p:grpSpPr>
          <a:xfrm>
            <a:off x="-207" y="646493"/>
            <a:ext cx="155867" cy="653721"/>
            <a:chOff x="5385375" y="498300"/>
            <a:chExt cx="802200" cy="556500"/>
          </a:xfrm>
        </p:grpSpPr>
        <p:sp>
          <p:nvSpPr>
            <p:cNvPr id="294" name="Google Shape;294;p6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5" name="Google Shape;295;p6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6" name="Google Shape;296;p6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97" name="Google Shape;297;p6"/>
          <p:cNvGrpSpPr/>
          <p:nvPr/>
        </p:nvGrpSpPr>
        <p:grpSpPr>
          <a:xfrm>
            <a:off x="5434002" y="4483463"/>
            <a:ext cx="666347" cy="666373"/>
            <a:chOff x="7134700" y="414375"/>
            <a:chExt cx="501919" cy="501900"/>
          </a:xfrm>
        </p:grpSpPr>
        <p:sp>
          <p:nvSpPr>
            <p:cNvPr id="298" name="Google Shape;298;p6"/>
            <p:cNvSpPr/>
            <p:nvPr/>
          </p:nvSpPr>
          <p:spPr>
            <a:xfrm>
              <a:off x="71347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99" name="Google Shape;299;p6"/>
            <p:cNvSpPr/>
            <p:nvPr/>
          </p:nvSpPr>
          <p:spPr>
            <a:xfrm>
              <a:off x="72871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0" name="Google Shape;300;p6"/>
            <p:cNvSpPr/>
            <p:nvPr/>
          </p:nvSpPr>
          <p:spPr>
            <a:xfrm>
              <a:off x="74395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1" name="Google Shape;301;p6"/>
            <p:cNvSpPr/>
            <p:nvPr/>
          </p:nvSpPr>
          <p:spPr>
            <a:xfrm>
              <a:off x="71347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2" name="Google Shape;302;p6"/>
            <p:cNvSpPr/>
            <p:nvPr/>
          </p:nvSpPr>
          <p:spPr>
            <a:xfrm>
              <a:off x="72871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3" name="Google Shape;303;p6"/>
            <p:cNvSpPr/>
            <p:nvPr/>
          </p:nvSpPr>
          <p:spPr>
            <a:xfrm>
              <a:off x="74395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4" name="Google Shape;304;p6"/>
            <p:cNvSpPr/>
            <p:nvPr/>
          </p:nvSpPr>
          <p:spPr>
            <a:xfrm>
              <a:off x="71347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5" name="Google Shape;305;p6"/>
            <p:cNvSpPr/>
            <p:nvPr/>
          </p:nvSpPr>
          <p:spPr>
            <a:xfrm>
              <a:off x="72871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6" name="Google Shape;306;p6"/>
            <p:cNvSpPr/>
            <p:nvPr/>
          </p:nvSpPr>
          <p:spPr>
            <a:xfrm>
              <a:off x="74395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7" name="Google Shape;307;p6"/>
            <p:cNvSpPr/>
            <p:nvPr/>
          </p:nvSpPr>
          <p:spPr>
            <a:xfrm>
              <a:off x="71347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8" name="Google Shape;308;p6"/>
            <p:cNvSpPr/>
            <p:nvPr/>
          </p:nvSpPr>
          <p:spPr>
            <a:xfrm>
              <a:off x="72871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09" name="Google Shape;309;p6"/>
            <p:cNvSpPr/>
            <p:nvPr/>
          </p:nvSpPr>
          <p:spPr>
            <a:xfrm>
              <a:off x="7439500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0" name="Google Shape;310;p6"/>
            <p:cNvSpPr/>
            <p:nvPr/>
          </p:nvSpPr>
          <p:spPr>
            <a:xfrm>
              <a:off x="7591900" y="4143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1" name="Google Shape;311;p6"/>
            <p:cNvSpPr/>
            <p:nvPr/>
          </p:nvSpPr>
          <p:spPr>
            <a:xfrm>
              <a:off x="7591900" y="5667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2" name="Google Shape;312;p6"/>
            <p:cNvSpPr/>
            <p:nvPr/>
          </p:nvSpPr>
          <p:spPr>
            <a:xfrm>
              <a:off x="7591900" y="7191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3" name="Google Shape;313;p6"/>
            <p:cNvSpPr/>
            <p:nvPr/>
          </p:nvSpPr>
          <p:spPr>
            <a:xfrm>
              <a:off x="7591919" y="871575"/>
              <a:ext cx="44700" cy="44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314" name="Google Shape;314;p6"/>
          <p:cNvGrpSpPr/>
          <p:nvPr/>
        </p:nvGrpSpPr>
        <p:grpSpPr>
          <a:xfrm rot="-5400000">
            <a:off x="8018100" y="-167410"/>
            <a:ext cx="318554" cy="653721"/>
            <a:chOff x="5385375" y="498300"/>
            <a:chExt cx="802200" cy="556500"/>
          </a:xfrm>
        </p:grpSpPr>
        <p:sp>
          <p:nvSpPr>
            <p:cNvPr id="315" name="Google Shape;315;p6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6" name="Google Shape;316;p6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17" name="Google Shape;317;p6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318" name="Google Shape;318;p6"/>
          <p:cNvSpPr txBox="1">
            <a:spLocks noGrp="1"/>
          </p:cNvSpPr>
          <p:nvPr>
            <p:ph type="title"/>
          </p:nvPr>
        </p:nvSpPr>
        <p:spPr>
          <a:xfrm>
            <a:off x="508700" y="646500"/>
            <a:ext cx="42843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2pPr>
            <a:lvl3pPr lvl="2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3pPr>
            <a:lvl4pPr lvl="3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4pPr>
            <a:lvl5pPr lvl="4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5pPr>
            <a:lvl6pPr lvl="5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6pPr>
            <a:lvl7pPr lvl="6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7pPr>
            <a:lvl8pPr lvl="7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8pPr>
            <a:lvl9pPr lvl="8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  <a:defRPr sz="2400"/>
            </a:lvl9pPr>
          </a:lstStyle>
          <a:p>
            <a:endParaRPr/>
          </a:p>
        </p:txBody>
      </p:sp>
      <p:sp>
        <p:nvSpPr>
          <p:cNvPr id="319" name="Google Shape;319;p6"/>
          <p:cNvSpPr txBox="1">
            <a:spLocks noGrp="1"/>
          </p:cNvSpPr>
          <p:nvPr>
            <p:ph type="body" idx="1"/>
          </p:nvPr>
        </p:nvSpPr>
        <p:spPr>
          <a:xfrm>
            <a:off x="508700" y="1599700"/>
            <a:ext cx="4284300" cy="28860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▪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▫"/>
              <a:defRPr/>
            </a:lvl9pPr>
          </a:lstStyle>
          <a:p>
            <a:endParaRPr/>
          </a:p>
        </p:txBody>
      </p:sp>
      <p:sp>
        <p:nvSpPr>
          <p:cNvPr id="320" name="Google Shape;320;p6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2 columns" type="twoColTx">
  <p:cSld name="TITLE_AND_TWO_COLUMNS">
    <p:spTree>
      <p:nvGrpSpPr>
        <p:cNvPr id="1" name="Shape 3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22" name="Google Shape;322;p7"/>
          <p:cNvGrpSpPr/>
          <p:nvPr/>
        </p:nvGrpSpPr>
        <p:grpSpPr>
          <a:xfrm>
            <a:off x="-207" y="0"/>
            <a:ext cx="9158157" cy="5149835"/>
            <a:chOff x="-207" y="0"/>
            <a:chExt cx="9158157" cy="5149835"/>
          </a:xfrm>
        </p:grpSpPr>
        <p:sp>
          <p:nvSpPr>
            <p:cNvPr id="323" name="Google Shape;323;p7"/>
            <p:cNvSpPr/>
            <p:nvPr/>
          </p:nvSpPr>
          <p:spPr>
            <a:xfrm>
              <a:off x="8504250" y="4489800"/>
              <a:ext cx="6537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4" name="Google Shape;324;p7"/>
            <p:cNvSpPr/>
            <p:nvPr/>
          </p:nvSpPr>
          <p:spPr>
            <a:xfrm>
              <a:off x="0" y="0"/>
              <a:ext cx="653700" cy="51435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325" name="Google Shape;325;p7"/>
            <p:cNvSpPr/>
            <p:nvPr/>
          </p:nvSpPr>
          <p:spPr>
            <a:xfrm>
              <a:off x="322375" y="664300"/>
              <a:ext cx="8181900" cy="653700"/>
            </a:xfrm>
            <a:prstGeom prst="rect">
              <a:avLst/>
            </a:prstGeom>
            <a:solidFill>
              <a:schemeClr val="dk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26" name="Google Shape;326;p7"/>
            <p:cNvGrpSpPr/>
            <p:nvPr/>
          </p:nvGrpSpPr>
          <p:grpSpPr>
            <a:xfrm>
              <a:off x="-207" y="664293"/>
              <a:ext cx="155867" cy="653721"/>
              <a:chOff x="5385375" y="498300"/>
              <a:chExt cx="802200" cy="556500"/>
            </a:xfrm>
          </p:grpSpPr>
          <p:sp>
            <p:nvSpPr>
              <p:cNvPr id="327" name="Google Shape;327;p7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8" name="Google Shape;328;p7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29" name="Google Shape;329;p7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30" name="Google Shape;330;p7"/>
            <p:cNvGrpSpPr/>
            <p:nvPr/>
          </p:nvGrpSpPr>
          <p:grpSpPr>
            <a:xfrm>
              <a:off x="322384" y="4483463"/>
              <a:ext cx="666347" cy="666373"/>
              <a:chOff x="7134700" y="414375"/>
              <a:chExt cx="501919" cy="501900"/>
            </a:xfrm>
          </p:grpSpPr>
          <p:sp>
            <p:nvSpPr>
              <p:cNvPr id="331" name="Google Shape;331;p7"/>
              <p:cNvSpPr/>
              <p:nvPr/>
            </p:nvSpPr>
            <p:spPr>
              <a:xfrm>
                <a:off x="71347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2" name="Google Shape;332;p7"/>
              <p:cNvSpPr/>
              <p:nvPr/>
            </p:nvSpPr>
            <p:spPr>
              <a:xfrm>
                <a:off x="72871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3" name="Google Shape;333;p7"/>
              <p:cNvSpPr/>
              <p:nvPr/>
            </p:nvSpPr>
            <p:spPr>
              <a:xfrm>
                <a:off x="74395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4" name="Google Shape;334;p7"/>
              <p:cNvSpPr/>
              <p:nvPr/>
            </p:nvSpPr>
            <p:spPr>
              <a:xfrm>
                <a:off x="71347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5" name="Google Shape;335;p7"/>
              <p:cNvSpPr/>
              <p:nvPr/>
            </p:nvSpPr>
            <p:spPr>
              <a:xfrm>
                <a:off x="72871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6" name="Google Shape;336;p7"/>
              <p:cNvSpPr/>
              <p:nvPr/>
            </p:nvSpPr>
            <p:spPr>
              <a:xfrm>
                <a:off x="74395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7" name="Google Shape;337;p7"/>
              <p:cNvSpPr/>
              <p:nvPr/>
            </p:nvSpPr>
            <p:spPr>
              <a:xfrm>
                <a:off x="71347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8" name="Google Shape;338;p7"/>
              <p:cNvSpPr/>
              <p:nvPr/>
            </p:nvSpPr>
            <p:spPr>
              <a:xfrm>
                <a:off x="72871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39" name="Google Shape;339;p7"/>
              <p:cNvSpPr/>
              <p:nvPr/>
            </p:nvSpPr>
            <p:spPr>
              <a:xfrm>
                <a:off x="74395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0" name="Google Shape;340;p7"/>
              <p:cNvSpPr/>
              <p:nvPr/>
            </p:nvSpPr>
            <p:spPr>
              <a:xfrm>
                <a:off x="71347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1" name="Google Shape;341;p7"/>
              <p:cNvSpPr/>
              <p:nvPr/>
            </p:nvSpPr>
            <p:spPr>
              <a:xfrm>
                <a:off x="72871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2" name="Google Shape;342;p7"/>
              <p:cNvSpPr/>
              <p:nvPr/>
            </p:nvSpPr>
            <p:spPr>
              <a:xfrm>
                <a:off x="7439500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3" name="Google Shape;343;p7"/>
              <p:cNvSpPr/>
              <p:nvPr/>
            </p:nvSpPr>
            <p:spPr>
              <a:xfrm>
                <a:off x="7591900" y="4143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4" name="Google Shape;344;p7"/>
              <p:cNvSpPr/>
              <p:nvPr/>
            </p:nvSpPr>
            <p:spPr>
              <a:xfrm>
                <a:off x="7591900" y="5667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5" name="Google Shape;345;p7"/>
              <p:cNvSpPr/>
              <p:nvPr/>
            </p:nvSpPr>
            <p:spPr>
              <a:xfrm>
                <a:off x="7591900" y="7191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6" name="Google Shape;346;p7"/>
              <p:cNvSpPr/>
              <p:nvPr/>
            </p:nvSpPr>
            <p:spPr>
              <a:xfrm>
                <a:off x="7591919" y="871575"/>
                <a:ext cx="44700" cy="44700"/>
              </a:xfrm>
              <a:prstGeom prst="rect">
                <a:avLst/>
              </a:prstGeom>
              <a:solidFill>
                <a:schemeClr val="dk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47" name="Google Shape;347;p7"/>
            <p:cNvGrpSpPr/>
            <p:nvPr/>
          </p:nvGrpSpPr>
          <p:grpSpPr>
            <a:xfrm>
              <a:off x="8832384" y="670955"/>
              <a:ext cx="311815" cy="653721"/>
              <a:chOff x="5385375" y="498300"/>
              <a:chExt cx="802200" cy="556500"/>
            </a:xfrm>
          </p:grpSpPr>
          <p:sp>
            <p:nvSpPr>
              <p:cNvPr id="348" name="Google Shape;348;p7"/>
              <p:cNvSpPr/>
              <p:nvPr/>
            </p:nvSpPr>
            <p:spPr>
              <a:xfrm>
                <a:off x="5385375" y="4983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49" name="Google Shape;349;p7"/>
              <p:cNvSpPr/>
              <p:nvPr/>
            </p:nvSpPr>
            <p:spPr>
              <a:xfrm>
                <a:off x="5385375" y="7269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0" name="Google Shape;350;p7"/>
              <p:cNvSpPr/>
              <p:nvPr/>
            </p:nvSpPr>
            <p:spPr>
              <a:xfrm>
                <a:off x="5385375" y="955500"/>
                <a:ext cx="802200" cy="99300"/>
              </a:xfrm>
              <a:prstGeom prst="rect">
                <a:avLst/>
              </a:prstGeom>
              <a:solidFill>
                <a:schemeClr val="accent1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51" name="Google Shape;351;p7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2600"/>
              <a:buNone/>
              <a:defRPr/>
            </a:lvl9pPr>
          </a:lstStyle>
          <a:p>
            <a:endParaRPr/>
          </a:p>
        </p:txBody>
      </p:sp>
      <p:sp>
        <p:nvSpPr>
          <p:cNvPr id="352" name="Google Shape;352;p7"/>
          <p:cNvSpPr txBox="1">
            <a:spLocks noGrp="1"/>
          </p:cNvSpPr>
          <p:nvPr>
            <p:ph type="body" idx="1"/>
          </p:nvPr>
        </p:nvSpPr>
        <p:spPr>
          <a:xfrm>
            <a:off x="1172650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353" name="Google Shape;353;p7"/>
          <p:cNvSpPr txBox="1">
            <a:spLocks noGrp="1"/>
          </p:cNvSpPr>
          <p:nvPr>
            <p:ph type="body" idx="2"/>
          </p:nvPr>
        </p:nvSpPr>
        <p:spPr>
          <a:xfrm>
            <a:off x="5056888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55600" rtl="0">
              <a:spcBef>
                <a:spcPts val="600"/>
              </a:spcBef>
              <a:spcAft>
                <a:spcPts val="0"/>
              </a:spcAft>
              <a:buSzPts val="2000"/>
              <a:buChar char="▪"/>
              <a:defRPr sz="2000"/>
            </a:lvl1pPr>
            <a:lvl2pPr marL="914400" lvl="1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2pPr>
            <a:lvl3pPr marL="1371600" lvl="2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3pPr>
            <a:lvl4pPr marL="1828800" lvl="3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4pPr>
            <a:lvl5pPr marL="2286000" lvl="4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5pPr>
            <a:lvl6pPr marL="2743200" lvl="5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6pPr>
            <a:lvl7pPr marL="3200400" lvl="6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7pPr>
            <a:lvl8pPr marL="3657600" lvl="7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8pPr>
            <a:lvl9pPr marL="4114800" lvl="8" indent="-355600" rtl="0">
              <a:spcBef>
                <a:spcPts val="0"/>
              </a:spcBef>
              <a:spcAft>
                <a:spcPts val="0"/>
              </a:spcAft>
              <a:buSzPts val="2000"/>
              <a:buChar char="▫"/>
              <a:defRPr sz="2000"/>
            </a:lvl9pPr>
          </a:lstStyle>
          <a:p>
            <a:endParaRPr/>
          </a:p>
        </p:txBody>
      </p:sp>
      <p:sp>
        <p:nvSpPr>
          <p:cNvPr id="354" name="Google Shape;354;p7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variant 2">
  <p:cSld name="BLANK_1">
    <p:spTree>
      <p:nvGrpSpPr>
        <p:cNvPr id="1" name="Shape 4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4" name="Google Shape;484;p12"/>
          <p:cNvSpPr/>
          <p:nvPr/>
        </p:nvSpPr>
        <p:spPr>
          <a:xfrm>
            <a:off x="8490504" y="4489800"/>
            <a:ext cx="653700" cy="6537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85" name="Google Shape;485;p12"/>
          <p:cNvSpPr/>
          <p:nvPr/>
        </p:nvSpPr>
        <p:spPr>
          <a:xfrm>
            <a:off x="0" y="0"/>
            <a:ext cx="6537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86" name="Google Shape;486;p12"/>
          <p:cNvGrpSpPr/>
          <p:nvPr/>
        </p:nvGrpSpPr>
        <p:grpSpPr>
          <a:xfrm>
            <a:off x="-207" y="664293"/>
            <a:ext cx="155867" cy="653721"/>
            <a:chOff x="5385375" y="498300"/>
            <a:chExt cx="802200" cy="556500"/>
          </a:xfrm>
        </p:grpSpPr>
        <p:sp>
          <p:nvSpPr>
            <p:cNvPr id="487" name="Google Shape;487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8" name="Google Shape;488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89" name="Google Shape;489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dk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490" name="Google Shape;490;p12"/>
          <p:cNvGrpSpPr/>
          <p:nvPr/>
        </p:nvGrpSpPr>
        <p:grpSpPr>
          <a:xfrm>
            <a:off x="322384" y="657975"/>
            <a:ext cx="666347" cy="666373"/>
            <a:chOff x="7134700" y="414375"/>
            <a:chExt cx="501919" cy="501900"/>
          </a:xfrm>
        </p:grpSpPr>
        <p:sp>
          <p:nvSpPr>
            <p:cNvPr id="491" name="Google Shape;491;p12"/>
            <p:cNvSpPr/>
            <p:nvPr/>
          </p:nvSpPr>
          <p:spPr>
            <a:xfrm>
              <a:off x="71347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2" name="Google Shape;492;p12"/>
            <p:cNvSpPr/>
            <p:nvPr/>
          </p:nvSpPr>
          <p:spPr>
            <a:xfrm>
              <a:off x="72871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3" name="Google Shape;493;p12"/>
            <p:cNvSpPr/>
            <p:nvPr/>
          </p:nvSpPr>
          <p:spPr>
            <a:xfrm>
              <a:off x="74395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4" name="Google Shape;494;p12"/>
            <p:cNvSpPr/>
            <p:nvPr/>
          </p:nvSpPr>
          <p:spPr>
            <a:xfrm>
              <a:off x="71347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5" name="Google Shape;495;p12"/>
            <p:cNvSpPr/>
            <p:nvPr/>
          </p:nvSpPr>
          <p:spPr>
            <a:xfrm>
              <a:off x="72871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6" name="Google Shape;496;p12"/>
            <p:cNvSpPr/>
            <p:nvPr/>
          </p:nvSpPr>
          <p:spPr>
            <a:xfrm>
              <a:off x="74395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7" name="Google Shape;497;p12"/>
            <p:cNvSpPr/>
            <p:nvPr/>
          </p:nvSpPr>
          <p:spPr>
            <a:xfrm>
              <a:off x="71347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8" name="Google Shape;498;p12"/>
            <p:cNvSpPr/>
            <p:nvPr/>
          </p:nvSpPr>
          <p:spPr>
            <a:xfrm>
              <a:off x="72871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499" name="Google Shape;499;p12"/>
            <p:cNvSpPr/>
            <p:nvPr/>
          </p:nvSpPr>
          <p:spPr>
            <a:xfrm>
              <a:off x="74395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0" name="Google Shape;500;p12"/>
            <p:cNvSpPr/>
            <p:nvPr/>
          </p:nvSpPr>
          <p:spPr>
            <a:xfrm>
              <a:off x="71347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1" name="Google Shape;501;p12"/>
            <p:cNvSpPr/>
            <p:nvPr/>
          </p:nvSpPr>
          <p:spPr>
            <a:xfrm>
              <a:off x="72871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2" name="Google Shape;502;p12"/>
            <p:cNvSpPr/>
            <p:nvPr/>
          </p:nvSpPr>
          <p:spPr>
            <a:xfrm>
              <a:off x="7439500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3" name="Google Shape;503;p12"/>
            <p:cNvSpPr/>
            <p:nvPr/>
          </p:nvSpPr>
          <p:spPr>
            <a:xfrm>
              <a:off x="7591900" y="4143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4" name="Google Shape;504;p12"/>
            <p:cNvSpPr/>
            <p:nvPr/>
          </p:nvSpPr>
          <p:spPr>
            <a:xfrm>
              <a:off x="7591900" y="5667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5" name="Google Shape;505;p12"/>
            <p:cNvSpPr/>
            <p:nvPr/>
          </p:nvSpPr>
          <p:spPr>
            <a:xfrm>
              <a:off x="7591900" y="7191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6" name="Google Shape;506;p12"/>
            <p:cNvSpPr/>
            <p:nvPr/>
          </p:nvSpPr>
          <p:spPr>
            <a:xfrm>
              <a:off x="7591919" y="871575"/>
              <a:ext cx="44700" cy="44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507" name="Google Shape;507;p12"/>
          <p:cNvGrpSpPr/>
          <p:nvPr/>
        </p:nvGrpSpPr>
        <p:grpSpPr>
          <a:xfrm>
            <a:off x="8832384" y="670955"/>
            <a:ext cx="311815" cy="653721"/>
            <a:chOff x="5385375" y="498300"/>
            <a:chExt cx="802200" cy="556500"/>
          </a:xfrm>
        </p:grpSpPr>
        <p:sp>
          <p:nvSpPr>
            <p:cNvPr id="508" name="Google Shape;508;p12"/>
            <p:cNvSpPr/>
            <p:nvPr/>
          </p:nvSpPr>
          <p:spPr>
            <a:xfrm>
              <a:off x="5385375" y="4983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09" name="Google Shape;509;p12"/>
            <p:cNvSpPr/>
            <p:nvPr/>
          </p:nvSpPr>
          <p:spPr>
            <a:xfrm>
              <a:off x="5385375" y="7269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510" name="Google Shape;510;p12"/>
            <p:cNvSpPr/>
            <p:nvPr/>
          </p:nvSpPr>
          <p:spPr>
            <a:xfrm>
              <a:off x="5385375" y="955500"/>
              <a:ext cx="802200" cy="993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sp>
        <p:nvSpPr>
          <p:cNvPr id="511" name="Google Shape;511;p12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dk1"/>
                </a:solidFill>
              </a:defRPr>
            </a:lvl1pPr>
            <a:lvl2pPr lvl="1" rtl="0">
              <a:buNone/>
              <a:defRPr>
                <a:solidFill>
                  <a:schemeClr val="dk1"/>
                </a:solidFill>
              </a:defRPr>
            </a:lvl2pPr>
            <a:lvl3pPr lvl="2" rtl="0">
              <a:buNone/>
              <a:defRPr>
                <a:solidFill>
                  <a:schemeClr val="dk1"/>
                </a:solidFill>
              </a:defRPr>
            </a:lvl3pPr>
            <a:lvl4pPr lvl="3" rtl="0">
              <a:buNone/>
              <a:defRPr>
                <a:solidFill>
                  <a:schemeClr val="dk1"/>
                </a:solidFill>
              </a:defRPr>
            </a:lvl4pPr>
            <a:lvl5pPr lvl="4" rtl="0">
              <a:buNone/>
              <a:defRPr>
                <a:solidFill>
                  <a:schemeClr val="dk1"/>
                </a:solidFill>
              </a:defRPr>
            </a:lvl5pPr>
            <a:lvl6pPr lvl="5" rtl="0">
              <a:buNone/>
              <a:defRPr>
                <a:solidFill>
                  <a:schemeClr val="dk1"/>
                </a:solidFill>
              </a:defRPr>
            </a:lvl6pPr>
            <a:lvl7pPr lvl="6" rtl="0">
              <a:buNone/>
              <a:defRPr>
                <a:solidFill>
                  <a:schemeClr val="dk1"/>
                </a:solidFill>
              </a:defRPr>
            </a:lvl7pPr>
            <a:lvl8pPr lvl="7" rtl="0">
              <a:buNone/>
              <a:defRPr>
                <a:solidFill>
                  <a:schemeClr val="dk1"/>
                </a:solidFill>
              </a:defRPr>
            </a:lvl8pPr>
            <a:lvl9pPr lvl="8" rtl="0">
              <a:buNone/>
              <a:defRPr>
                <a:solidFill>
                  <a:schemeClr val="dk1"/>
                </a:solidFill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600"/>
              <a:buFont typeface="Barlow SemiBold"/>
              <a:buNone/>
              <a:defRPr sz="2600">
                <a:solidFill>
                  <a:schemeClr val="lt1"/>
                </a:solidFill>
                <a:latin typeface="Barlow SemiBold"/>
                <a:ea typeface="Barlow SemiBold"/>
                <a:cs typeface="Barlow SemiBold"/>
                <a:sym typeface="Barlow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1314800" y="1599700"/>
            <a:ext cx="7189500" cy="2886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▪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Barlow Light"/>
              <a:buChar char="▫"/>
              <a:defRPr sz="2400">
                <a:solidFill>
                  <a:schemeClr val="dk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1pPr>
            <a:lvl2pPr lvl="1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2pPr>
            <a:lvl3pPr lvl="2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3pPr>
            <a:lvl4pPr lvl="3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4pPr>
            <a:lvl5pPr lvl="4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5pPr>
            <a:lvl6pPr lvl="5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6pPr>
            <a:lvl7pPr lvl="6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7pPr>
            <a:lvl8pPr lvl="7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8pPr>
            <a:lvl9pPr lvl="8" algn="ctr" rtl="0">
              <a:buNone/>
              <a:defRPr sz="1300">
                <a:solidFill>
                  <a:schemeClr val="accent1"/>
                </a:solidFill>
                <a:latin typeface="Barlow Light"/>
                <a:ea typeface="Barlow Light"/>
                <a:cs typeface="Barlow Light"/>
                <a:sym typeface="Barlow Light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9" r:id="rId1"/>
    <p:sldLayoutId id="2147483652" r:id="rId2"/>
    <p:sldLayoutId id="2147483653" r:id="rId3"/>
    <p:sldLayoutId id="2147483658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jpeg"/><Relationship Id="rId3" Type="http://schemas.openxmlformats.org/officeDocument/2006/relationships/image" Target="../media/image2.png"/><Relationship Id="rId7" Type="http://schemas.microsoft.com/office/2007/relationships/hdphoto" Target="../media/hdphoto2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Relationship Id="rId6" Type="http://schemas.openxmlformats.org/officeDocument/2006/relationships/image" Target="../media/image4.png"/><Relationship Id="rId11" Type="http://schemas.openxmlformats.org/officeDocument/2006/relationships/image" Target="../media/image8.png"/><Relationship Id="rId5" Type="http://schemas.microsoft.com/office/2007/relationships/hdphoto" Target="../media/hdphoto1.wdp"/><Relationship Id="rId10" Type="http://schemas.openxmlformats.org/officeDocument/2006/relationships/image" Target="../media/image7.png"/><Relationship Id="rId4" Type="http://schemas.openxmlformats.org/officeDocument/2006/relationships/image" Target="../media/image3.png"/><Relationship Id="rId9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://www.slidescarnival.com/help-use-presentation-template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Relationship Id="rId4" Type="http://schemas.openxmlformats.org/officeDocument/2006/relationships/hyperlink" Target="http://www.slidescarnival.com/copyright-and-legal-information" TargetMode="Externa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0" name="Google Shape;530;p15"/>
          <p:cNvSpPr txBox="1">
            <a:spLocks noGrp="1"/>
          </p:cNvSpPr>
          <p:nvPr>
            <p:ph type="ctrTitle"/>
          </p:nvPr>
        </p:nvSpPr>
        <p:spPr>
          <a:xfrm>
            <a:off x="603425" y="1794125"/>
            <a:ext cx="6168850" cy="87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lvl="0"/>
            <a:r>
              <a:rPr lang="en-US" b="1" dirty="0"/>
              <a:t>Texas Motorcycle Safety Genius</a:t>
            </a:r>
            <a:endParaRPr b="1" dirty="0"/>
          </a:p>
        </p:txBody>
      </p:sp>
      <p:sp>
        <p:nvSpPr>
          <p:cNvPr id="531" name="Google Shape;531;p15"/>
          <p:cNvSpPr txBox="1">
            <a:spLocks noGrp="1"/>
          </p:cNvSpPr>
          <p:nvPr>
            <p:ph type="subTitle" idx="1"/>
          </p:nvPr>
        </p:nvSpPr>
        <p:spPr>
          <a:xfrm>
            <a:off x="603425" y="2604674"/>
            <a:ext cx="5497200" cy="37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A tool for Texans Motorcycle Riders</a:t>
            </a:r>
            <a:endParaRPr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1"/>
        </a:solidFill>
        <a:effectLst/>
      </p:bgPr>
    </p:bg>
    <p:spTree>
      <p:nvGrpSpPr>
        <p:cNvPr id="1" name="Shape 6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6" name="Google Shape;656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495600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13,406 </a:t>
            </a:r>
            <a:r>
              <a:rPr lang="en-US" sz="7200" dirty="0"/>
              <a:t>accidents</a:t>
            </a:r>
            <a:endParaRPr sz="7200" dirty="0"/>
          </a:p>
        </p:txBody>
      </p:sp>
      <p:sp>
        <p:nvSpPr>
          <p:cNvPr id="657" name="Google Shape;657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1258908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Reported in Texas during the last 20 years</a:t>
            </a:r>
            <a:endParaRPr sz="2400" dirty="0"/>
          </a:p>
        </p:txBody>
      </p:sp>
      <p:sp>
        <p:nvSpPr>
          <p:cNvPr id="658" name="Google Shape;658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3429292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7,619 </a:t>
            </a:r>
            <a:r>
              <a:rPr lang="en-US" sz="7200" dirty="0"/>
              <a:t>fatalities</a:t>
            </a:r>
            <a:endParaRPr sz="7200" dirty="0"/>
          </a:p>
        </p:txBody>
      </p:sp>
      <p:sp>
        <p:nvSpPr>
          <p:cNvPr id="659" name="Google Shape;659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4192600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That we want to help reduce</a:t>
            </a:r>
            <a:endParaRPr sz="2400" dirty="0"/>
          </a:p>
        </p:txBody>
      </p:sp>
      <p:sp>
        <p:nvSpPr>
          <p:cNvPr id="660" name="Google Shape;660;p28"/>
          <p:cNvSpPr txBox="1">
            <a:spLocks noGrp="1"/>
          </p:cNvSpPr>
          <p:nvPr>
            <p:ph type="ctrTitle" idx="4294967295"/>
          </p:nvPr>
        </p:nvSpPr>
        <p:spPr>
          <a:xfrm>
            <a:off x="1307575" y="1962446"/>
            <a:ext cx="7183200" cy="89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536 </a:t>
            </a:r>
            <a:r>
              <a:rPr lang="en" sz="4800" dirty="0"/>
              <a:t>incapacitated </a:t>
            </a:r>
            <a:r>
              <a:rPr lang="en-US" sz="4800" dirty="0"/>
              <a:t>injuries</a:t>
            </a:r>
            <a:endParaRPr sz="4800" dirty="0"/>
          </a:p>
        </p:txBody>
      </p:sp>
      <p:sp>
        <p:nvSpPr>
          <p:cNvPr id="661" name="Google Shape;661;p28"/>
          <p:cNvSpPr txBox="1">
            <a:spLocks noGrp="1"/>
          </p:cNvSpPr>
          <p:nvPr>
            <p:ph type="subTitle" idx="4294967295"/>
          </p:nvPr>
        </p:nvSpPr>
        <p:spPr>
          <a:xfrm>
            <a:off x="1307575" y="2725754"/>
            <a:ext cx="7183200" cy="463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2400" dirty="0"/>
              <a:t>Of different degrees</a:t>
            </a:r>
            <a:endParaRPr sz="2400" dirty="0"/>
          </a:p>
        </p:txBody>
      </p:sp>
      <p:sp>
        <p:nvSpPr>
          <p:cNvPr id="662" name="Google Shape;662;p28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2</a:t>
            </a:fld>
            <a:endParaRPr>
              <a:solidFill>
                <a:schemeClr val="dk1"/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5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4" name="Google Shape;594;p22"/>
          <p:cNvSpPr txBox="1">
            <a:spLocks noGrp="1"/>
          </p:cNvSpPr>
          <p:nvPr>
            <p:ph type="title"/>
          </p:nvPr>
        </p:nvSpPr>
        <p:spPr>
          <a:xfrm>
            <a:off x="508700" y="646500"/>
            <a:ext cx="42843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Motivation</a:t>
            </a:r>
            <a:endParaRPr dirty="0"/>
          </a:p>
        </p:txBody>
      </p:sp>
      <p:sp>
        <p:nvSpPr>
          <p:cNvPr id="595" name="Google Shape;595;p22"/>
          <p:cNvSpPr txBox="1">
            <a:spLocks noGrp="1"/>
          </p:cNvSpPr>
          <p:nvPr>
            <p:ph type="body" idx="1"/>
          </p:nvPr>
        </p:nvSpPr>
        <p:spPr>
          <a:xfrm>
            <a:off x="33219" y="1464469"/>
            <a:ext cx="5636418" cy="35433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r>
              <a:rPr lang="en-US" sz="1800" dirty="0"/>
              <a:t>Create an educative tool where riders can learn about the conditions that generate the highest risks of getting involved in an accident while riding a motorcycle. </a:t>
            </a:r>
          </a:p>
          <a:p>
            <a:endParaRPr lang="en-US" sz="1800" dirty="0"/>
          </a:p>
          <a:p>
            <a:r>
              <a:rPr lang="en-US" sz="1800" dirty="0"/>
              <a:t>Our project attempts to shed light on several myths about the risks of riding motorcycles.</a:t>
            </a:r>
          </a:p>
          <a:p>
            <a:endParaRPr lang="en-US" sz="1800" dirty="0">
              <a:effectLst/>
            </a:endParaRPr>
          </a:p>
          <a:p>
            <a:r>
              <a:rPr lang="en-US" sz="1800" dirty="0">
                <a:effectLst/>
              </a:rPr>
              <a:t>The final motivation is to </a:t>
            </a:r>
            <a:r>
              <a:rPr lang="en-US" sz="1800" dirty="0"/>
              <a:t>use data to target specific learnings that can </a:t>
            </a:r>
            <a:r>
              <a:rPr lang="en-US" sz="1800" dirty="0">
                <a:effectLst/>
              </a:rPr>
              <a:t>help riders to </a:t>
            </a:r>
            <a:r>
              <a:rPr lang="en-US" sz="1800" dirty="0"/>
              <a:t>enjoying a safest       ride “Under Texan Sun”.</a:t>
            </a:r>
            <a:endParaRPr lang="en-US" sz="1800" dirty="0">
              <a:effectLst/>
            </a:endParaRPr>
          </a:p>
        </p:txBody>
      </p:sp>
      <p:pic>
        <p:nvPicPr>
          <p:cNvPr id="596" name="Google Shape;596;p22"/>
          <p:cNvPicPr preferRelativeResize="0"/>
          <p:nvPr/>
        </p:nvPicPr>
        <p:blipFill>
          <a:blip r:embed="rId3"/>
          <a:srcRect/>
          <a:stretch/>
        </p:blipFill>
        <p:spPr>
          <a:xfrm>
            <a:off x="6292573" y="473994"/>
            <a:ext cx="2722839" cy="3851501"/>
          </a:xfrm>
          <a:prstGeom prst="rect">
            <a:avLst/>
          </a:prstGeom>
          <a:noFill/>
          <a:ln>
            <a:noFill/>
          </a:ln>
          <a:effectLst>
            <a:outerShdw blurRad="385763" dist="9525" dir="5400000" algn="bl" rotWithShape="0">
              <a:schemeClr val="dk1">
                <a:alpha val="50000"/>
              </a:schemeClr>
            </a:outerShdw>
          </a:effectLst>
        </p:spPr>
      </p:pic>
      <p:sp>
        <p:nvSpPr>
          <p:cNvPr id="597" name="Google Shape;597;p22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4" name="Picture 23">
            <a:extLst>
              <a:ext uri="{FF2B5EF4-FFF2-40B4-BE49-F238E27FC236}">
                <a16:creationId xmlns:a16="http://schemas.microsoft.com/office/drawing/2014/main" id="{E64FEE01-412D-437A-B29C-EA07671B7A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668254" y="1637971"/>
            <a:ext cx="980651" cy="808578"/>
          </a:xfrm>
          <a:prstGeom prst="rect">
            <a:avLst/>
          </a:prstGeom>
        </p:spPr>
      </p:pic>
      <p:sp>
        <p:nvSpPr>
          <p:cNvPr id="70" name="Google Shape;70;p15"/>
          <p:cNvSpPr txBox="1">
            <a:spLocks noGrp="1"/>
          </p:cNvSpPr>
          <p:nvPr>
            <p:ph type="title"/>
          </p:nvPr>
        </p:nvSpPr>
        <p:spPr>
          <a:xfrm>
            <a:off x="426950" y="767799"/>
            <a:ext cx="6300300" cy="857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3600" dirty="0">
                <a:solidFill>
                  <a:schemeClr val="bg1"/>
                </a:solidFill>
              </a:rPr>
              <a:t>Workflow</a:t>
            </a:r>
            <a:endParaRPr sz="3600" dirty="0">
              <a:solidFill>
                <a:schemeClr val="bg1"/>
              </a:solidFill>
            </a:endParaRPr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480584" y="4749851"/>
            <a:ext cx="548700" cy="3936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grpSp>
        <p:nvGrpSpPr>
          <p:cNvPr id="21" name="Group 20">
            <a:extLst>
              <a:ext uri="{FF2B5EF4-FFF2-40B4-BE49-F238E27FC236}">
                <a16:creationId xmlns:a16="http://schemas.microsoft.com/office/drawing/2014/main" id="{DFC1AFC1-D4D6-4D98-9246-80BB545BF939}"/>
              </a:ext>
            </a:extLst>
          </p:cNvPr>
          <p:cNvGrpSpPr/>
          <p:nvPr/>
        </p:nvGrpSpPr>
        <p:grpSpPr>
          <a:xfrm>
            <a:off x="5412921" y="1889860"/>
            <a:ext cx="3731079" cy="3186283"/>
            <a:chOff x="5412921" y="1875573"/>
            <a:chExt cx="3731079" cy="3186283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0F25AEC7-5983-4028-A1D3-392DDDF6A63E}"/>
                </a:ext>
              </a:extLst>
            </p:cNvPr>
            <p:cNvSpPr/>
            <p:nvPr/>
          </p:nvSpPr>
          <p:spPr>
            <a:xfrm>
              <a:off x="5412921" y="1875573"/>
              <a:ext cx="3453619" cy="3186283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  <p:sp>
          <p:nvSpPr>
            <p:cNvPr id="38" name="Rectangle 37">
              <a:extLst>
                <a:ext uri="{FF2B5EF4-FFF2-40B4-BE49-F238E27FC236}">
                  <a16:creationId xmlns:a16="http://schemas.microsoft.com/office/drawing/2014/main" id="{32DFF8B2-1BCF-45F4-B315-AA13A04979FE}"/>
                </a:ext>
              </a:extLst>
            </p:cNvPr>
            <p:cNvSpPr/>
            <p:nvPr/>
          </p:nvSpPr>
          <p:spPr>
            <a:xfrm>
              <a:off x="5690381" y="2027973"/>
              <a:ext cx="3453619" cy="1934979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en-US"/>
            </a:p>
          </p:txBody>
        </p:sp>
      </p:grpSp>
      <p:pic>
        <p:nvPicPr>
          <p:cNvPr id="16" name="Picture 16" descr="Image result for python flask logo">
            <a:extLst>
              <a:ext uri="{FF2B5EF4-FFF2-40B4-BE49-F238E27FC236}">
                <a16:creationId xmlns:a16="http://schemas.microsoft.com/office/drawing/2014/main" id="{B6F4FEEB-8605-482C-BAF2-57C7BD2DFC6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backgroundRemoval t="7207" b="90541" l="9692" r="89868">
                        <a14:foregroundMark x1="62996" y1="35135" x2="62996" y2="44144"/>
                        <a14:foregroundMark x1="50220" y1="24775" x2="49339" y2="58108"/>
                        <a14:foregroundMark x1="47577" y1="80180" x2="54626" y2="75676"/>
                        <a14:foregroundMark x1="47577" y1="90541" x2="47577" y2="90541"/>
                        <a14:foregroundMark x1="48458" y1="90541" x2="48458" y2="90541"/>
                        <a14:foregroundMark x1="49339" y1="79730" x2="40969" y2="80631"/>
                        <a14:foregroundMark x1="38326" y1="79730" x2="39648" y2="59910"/>
                        <a14:foregroundMark x1="40969" y1="83784" x2="33921" y2="60811"/>
                        <a14:foregroundMark x1="33921" y1="60811" x2="39648" y2="35135"/>
                        <a14:foregroundMark x1="73128" y1="22973" x2="66520" y2="75225"/>
                        <a14:foregroundMark x1="68282" y1="79730" x2="60352" y2="85135"/>
                        <a14:foregroundMark x1="66079" y1="80631" x2="46256" y2="81081"/>
                        <a14:foregroundMark x1="47577" y1="82883" x2="32599" y2="63063"/>
                        <a14:foregroundMark x1="32599" y1="63063" x2="33040" y2="15315"/>
                        <a14:foregroundMark x1="33040" y1="15315" x2="55066" y2="13063"/>
                        <a14:foregroundMark x1="55066" y1="13063" x2="65198" y2="15315"/>
                        <a14:foregroundMark x1="69163" y1="18018" x2="48899" y2="8108"/>
                        <a14:foregroundMark x1="48899" y1="8108" x2="27313" y2="13514"/>
                        <a14:foregroundMark x1="27313" y1="13514" x2="23789" y2="28829"/>
                        <a14:foregroundMark x1="26872" y1="36486" x2="25110" y2="60811"/>
                        <a14:foregroundMark x1="28634" y1="69369" x2="40969" y2="82432"/>
                        <a14:foregroundMark x1="36564" y1="80180" x2="58590" y2="77477"/>
                        <a14:foregroundMark x1="58590" y1="77477" x2="73568" y2="61261"/>
                        <a14:foregroundMark x1="73568" y1="61261" x2="77533" y2="48198"/>
                        <a14:foregroundMark x1="70044" y1="14414" x2="76652" y2="41892"/>
                        <a14:foregroundMark x1="74890" y1="33784" x2="75771" y2="15315"/>
                        <a14:foregroundMark x1="75330" y1="14865" x2="73128" y2="9459"/>
                        <a14:foregroundMark x1="77093" y1="12162" x2="76211" y2="9459"/>
                        <a14:foregroundMark x1="73568" y1="10811" x2="60352" y2="9459"/>
                        <a14:foregroundMark x1="73568" y1="9009" x2="54626" y2="7658"/>
                        <a14:foregroundMark x1="63877" y1="7658" x2="33480" y2="7207"/>
                        <a14:foregroundMark x1="24670" y1="64865" x2="24229" y2="44144"/>
                        <a14:foregroundMark x1="23348" y1="27477" x2="28194" y2="10360"/>
                        <a14:foregroundMark x1="23789" y1="22973" x2="25551" y2="10360"/>
                        <a14:foregroundMark x1="33040" y1="9009" x2="23789" y2="18018"/>
                        <a14:foregroundMark x1="22907" y1="22523" x2="26432" y2="11261"/>
                        <a14:foregroundMark x1="23348" y1="14865" x2="23348" y2="14865"/>
                        <a14:foregroundMark x1="24229" y1="11261" x2="24229" y2="11261"/>
                        <a14:foregroundMark x1="25551" y1="10360" x2="25551" y2="10360"/>
                        <a14:foregroundMark x1="29075" y1="8559" x2="29075" y2="8559"/>
                        <a14:foregroundMark x1="30837" y1="7658" x2="30837" y2="7658"/>
                        <a14:foregroundMark x1="26872" y1="8108" x2="26872" y2="8108"/>
                        <a14:foregroundMark x1="25991" y1="9009" x2="25110" y2="9459"/>
                        <a14:foregroundMark x1="23789" y1="12162" x2="23789" y2="12162"/>
                        <a14:foregroundMark x1="22907" y1="11712" x2="22907" y2="11712"/>
                        <a14:foregroundMark x1="22907" y1="11261" x2="22907" y2="11261"/>
                        <a14:foregroundMark x1="22907" y1="9910" x2="22907" y2="9910"/>
                        <a14:foregroundMark x1="24229" y1="9459" x2="24229" y2="9459"/>
                        <a14:foregroundMark x1="27313" y1="7658" x2="27313" y2="7658"/>
                        <a14:foregroundMark x1="30837" y1="7658" x2="30837" y2="7658"/>
                        <a14:foregroundMark x1="32159" y1="6757" x2="32159" y2="6757"/>
                        <a14:foregroundMark x1="29075" y1="6757" x2="29075" y2="6757"/>
                        <a14:foregroundMark x1="43612" y1="6757" x2="43612" y2="6757"/>
                        <a14:foregroundMark x1="48018" y1="6757" x2="48018" y2="6757"/>
                        <a14:foregroundMark x1="58150" y1="7658" x2="58150" y2="7658"/>
                        <a14:foregroundMark x1="56828" y1="6757" x2="55066" y2="6757"/>
                        <a14:foregroundMark x1="59471" y1="6757" x2="59471" y2="6757"/>
                        <a14:foregroundMark x1="62996" y1="7658" x2="62996" y2="7658"/>
                        <a14:foregroundMark x1="62555" y1="7658" x2="62555" y2="7658"/>
                        <a14:foregroundMark x1="60352" y1="6757" x2="60352" y2="6757"/>
                        <a14:foregroundMark x1="64317" y1="7658" x2="64317" y2="7658"/>
                        <a14:foregroundMark x1="66960" y1="8108" x2="66960" y2="8108"/>
                        <a14:foregroundMark x1="69604" y1="8108" x2="69604" y2="8108"/>
                        <a14:foregroundMark x1="62996" y1="7207" x2="62996" y2="7207"/>
                        <a14:foregroundMark x1="65639" y1="7207" x2="65639" y2="7207"/>
                        <a14:foregroundMark x1="69604" y1="6757" x2="69604" y2="6757"/>
                        <a14:foregroundMark x1="72687" y1="7658" x2="72687" y2="7658"/>
                        <a14:foregroundMark x1="75330" y1="8108" x2="75330" y2="8108"/>
                        <a14:foregroundMark x1="71806" y1="7658" x2="71806" y2="7658"/>
                        <a14:foregroundMark x1="69163" y1="6757" x2="71366" y2="6757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02314" y="3134531"/>
            <a:ext cx="1757353" cy="171864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grpSp>
        <p:nvGrpSpPr>
          <p:cNvPr id="10" name="Group 9">
            <a:extLst>
              <a:ext uri="{FF2B5EF4-FFF2-40B4-BE49-F238E27FC236}">
                <a16:creationId xmlns:a16="http://schemas.microsoft.com/office/drawing/2014/main" id="{F0FCDDBE-776E-4ACC-95AF-EB28C94A093C}"/>
              </a:ext>
            </a:extLst>
          </p:cNvPr>
          <p:cNvGrpSpPr/>
          <p:nvPr/>
        </p:nvGrpSpPr>
        <p:grpSpPr>
          <a:xfrm>
            <a:off x="334610" y="2826293"/>
            <a:ext cx="890033" cy="1112840"/>
            <a:chOff x="808263" y="1875574"/>
            <a:chExt cx="1211037" cy="1556147"/>
          </a:xfrm>
        </p:grpSpPr>
        <p:pic>
          <p:nvPicPr>
            <p:cNvPr id="15" name="Picture 10" descr="Image result for csv logo">
              <a:extLst>
                <a:ext uri="{FF2B5EF4-FFF2-40B4-BE49-F238E27FC236}">
                  <a16:creationId xmlns:a16="http://schemas.microsoft.com/office/drawing/2014/main" id="{7E86226A-6FB5-4FA5-BED8-CA17ADC8B27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808263" y="18755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5" name="Picture 10" descr="Image result for csv logo">
              <a:extLst>
                <a:ext uri="{FF2B5EF4-FFF2-40B4-BE49-F238E27FC236}">
                  <a16:creationId xmlns:a16="http://schemas.microsoft.com/office/drawing/2014/main" id="{77E06D21-D7A7-4A29-A3E0-541C834BE26E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960663" y="20279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26" name="Picture 10" descr="Image result for csv logo">
              <a:extLst>
                <a:ext uri="{FF2B5EF4-FFF2-40B4-BE49-F238E27FC236}">
                  <a16:creationId xmlns:a16="http://schemas.microsoft.com/office/drawing/2014/main" id="{4E0AC6B3-1488-4C66-B83B-E0B2D3982C6F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6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8185" y1="22892" x2="48185" y2="22892"/>
                          <a14:foregroundMark x1="46865" y1="22892" x2="56766" y2="23494"/>
                          <a14:foregroundMark x1="61386" y1="24699" x2="56766" y2="27108"/>
                          <a14:foregroundMark x1="54785" y1="50000" x2="46535" y2="51807"/>
                          <a14:foregroundMark x1="60396" y1="35542" x2="50825" y2="60241"/>
                          <a14:foregroundMark x1="50825" y1="60241" x2="50825" y2="60241"/>
                          <a14:foregroundMark x1="55116" y1="37952" x2="40264" y2="57831"/>
                          <a14:foregroundMark x1="40264" y1="57831" x2="53135" y2="71687"/>
                          <a14:foregroundMark x1="59076" y1="41566" x2="62046" y2="74096"/>
                          <a14:foregroundMark x1="62376" y1="74096" x2="55446" y2="45783"/>
                          <a14:foregroundMark x1="55446" y1="45783" x2="38944" y2="48795"/>
                          <a14:foregroundMark x1="38944" y1="48795" x2="44884" y2="67470"/>
                          <a14:foregroundMark x1="53795" y1="74096" x2="38944" y2="60843"/>
                          <a14:foregroundMark x1="38944" y1="60843" x2="38284" y2="54819"/>
                          <a14:foregroundMark x1="39274" y1="60241" x2="54785" y2="74096"/>
                          <a14:foregroundMark x1="54785" y1="74096" x2="53795" y2="76506"/>
                          <a14:foregroundMark x1="62046" y1="67470" x2="62046" y2="39157"/>
                          <a14:foregroundMark x1="62046" y1="40964" x2="41254" y2="39759"/>
                          <a14:foregroundMark x1="39274" y1="60241" x2="39604" y2="75301"/>
                          <a14:foregroundMark x1="40264" y1="73494" x2="56766" y2="75904"/>
                          <a14:foregroundMark x1="56766" y1="75904" x2="62046" y2="74096"/>
                          <a14:foregroundMark x1="61386" y1="73494" x2="55446" y2="72289"/>
                          <a14:foregroundMark x1="49835" y1="54819" x2="43234" y2="63253"/>
                          <a14:foregroundMark x1="42904" y1="58434" x2="46535" y2="47590"/>
                          <a14:foregroundMark x1="37624" y1="70482" x2="45215" y2="4879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33151" t="6328" r="32966" b="8273"/>
            <a:stretch/>
          </p:blipFill>
          <p:spPr bwMode="auto">
            <a:xfrm>
              <a:off x="1113063" y="2180374"/>
              <a:ext cx="906237" cy="125134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grpSp>
        <p:nvGrpSpPr>
          <p:cNvPr id="11" name="Group 10">
            <a:extLst>
              <a:ext uri="{FF2B5EF4-FFF2-40B4-BE49-F238E27FC236}">
                <a16:creationId xmlns:a16="http://schemas.microsoft.com/office/drawing/2014/main" id="{CCF32427-C9A3-4EE8-9C96-4C02C2CD35AF}"/>
              </a:ext>
            </a:extLst>
          </p:cNvPr>
          <p:cNvGrpSpPr/>
          <p:nvPr/>
        </p:nvGrpSpPr>
        <p:grpSpPr>
          <a:xfrm>
            <a:off x="1620338" y="1511819"/>
            <a:ext cx="1174332" cy="1050985"/>
            <a:chOff x="1438977" y="1279298"/>
            <a:chExt cx="1656743" cy="1482726"/>
          </a:xfrm>
        </p:grpSpPr>
        <p:pic>
          <p:nvPicPr>
            <p:cNvPr id="19" name="Picture 34" descr="Image result for python logo">
              <a:extLst>
                <a:ext uri="{FF2B5EF4-FFF2-40B4-BE49-F238E27FC236}">
                  <a16:creationId xmlns:a16="http://schemas.microsoft.com/office/drawing/2014/main" id="{C39CB625-9048-43E0-9902-AC8357B2B2C4}"/>
                </a:ext>
              </a:extLst>
            </p:cNvPr>
            <p:cNvPicPr>
              <a:picLocks noChangeAspect="1" noChangeArrowheads="1"/>
            </p:cNvPicPr>
            <p:nvPr/>
          </p:nvPicPr>
          <p:blipFill rotWithShape="1">
            <a:blip r:embed="rId8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16275" t="5099" r="14391" b="8679"/>
            <a:stretch/>
          </p:blipFill>
          <p:spPr bwMode="auto">
            <a:xfrm>
              <a:off x="1438977" y="1331499"/>
              <a:ext cx="1150320" cy="143052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032" name="Picture 8" descr="Image result for jupyter notebook logo">
              <a:extLst>
                <a:ext uri="{FF2B5EF4-FFF2-40B4-BE49-F238E27FC236}">
                  <a16:creationId xmlns:a16="http://schemas.microsoft.com/office/drawing/2014/main" id="{E3FA74E6-18D7-487E-A7E8-73F30ACC2EA5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9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2386109" y="1279298"/>
              <a:ext cx="709611" cy="821655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036" name="Picture 12" descr="Image result for js html css logo">
            <a:extLst>
              <a:ext uri="{FF2B5EF4-FFF2-40B4-BE49-F238E27FC236}">
                <a16:creationId xmlns:a16="http://schemas.microsoft.com/office/drawing/2014/main" id="{EBC2C690-C911-4CD9-8E86-BF5BFE954E4D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10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2981" b="20822"/>
          <a:stretch/>
        </p:blipFill>
        <p:spPr bwMode="auto">
          <a:xfrm>
            <a:off x="6279819" y="3598841"/>
            <a:ext cx="2067270" cy="77307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46" name="Picture 22" descr="Image result for web design">
            <a:extLst>
              <a:ext uri="{FF2B5EF4-FFF2-40B4-BE49-F238E27FC236}">
                <a16:creationId xmlns:a16="http://schemas.microsoft.com/office/drawing/2014/main" id="{4D765A14-6595-4CCD-923E-D03DB4BE6E2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1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290969" y="681679"/>
            <a:ext cx="2056442" cy="1751784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2" name="Oval 21">
            <a:extLst>
              <a:ext uri="{FF2B5EF4-FFF2-40B4-BE49-F238E27FC236}">
                <a16:creationId xmlns:a16="http://schemas.microsoft.com/office/drawing/2014/main" id="{3D077DF2-DEBA-4838-8911-E8383D42677A}"/>
              </a:ext>
            </a:extLst>
          </p:cNvPr>
          <p:cNvSpPr/>
          <p:nvPr/>
        </p:nvSpPr>
        <p:spPr>
          <a:xfrm>
            <a:off x="148265" y="2751800"/>
            <a:ext cx="1288649" cy="1288649"/>
          </a:xfrm>
          <a:prstGeom prst="ellipse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2" name="Oval 41">
            <a:extLst>
              <a:ext uri="{FF2B5EF4-FFF2-40B4-BE49-F238E27FC236}">
                <a16:creationId xmlns:a16="http://schemas.microsoft.com/office/drawing/2014/main" id="{AF3A99C6-867F-44EA-98E8-33E24E2BD74F}"/>
              </a:ext>
            </a:extLst>
          </p:cNvPr>
          <p:cNvSpPr/>
          <p:nvPr/>
        </p:nvSpPr>
        <p:spPr>
          <a:xfrm>
            <a:off x="1384914" y="1208974"/>
            <a:ext cx="1581655" cy="1581655"/>
          </a:xfrm>
          <a:prstGeom prst="ellipse">
            <a:avLst/>
          </a:prstGeom>
          <a:noFill/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3" name="Oval 42">
            <a:extLst>
              <a:ext uri="{FF2B5EF4-FFF2-40B4-BE49-F238E27FC236}">
                <a16:creationId xmlns:a16="http://schemas.microsoft.com/office/drawing/2014/main" id="{D3FE23BA-23EA-4A0E-80EB-A16478216FF3}"/>
              </a:ext>
            </a:extLst>
          </p:cNvPr>
          <p:cNvSpPr/>
          <p:nvPr/>
        </p:nvSpPr>
        <p:spPr>
          <a:xfrm>
            <a:off x="3453620" y="1391164"/>
            <a:ext cx="1383429" cy="1285225"/>
          </a:xfrm>
          <a:prstGeom prst="ellipse">
            <a:avLst/>
          </a:prstGeom>
          <a:noFill/>
          <a:ln>
            <a:solidFill>
              <a:schemeClr val="accent4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4" name="Oval 43">
            <a:extLst>
              <a:ext uri="{FF2B5EF4-FFF2-40B4-BE49-F238E27FC236}">
                <a16:creationId xmlns:a16="http://schemas.microsoft.com/office/drawing/2014/main" id="{BAD643D5-FD7E-4032-B240-981A57E74095}"/>
              </a:ext>
            </a:extLst>
          </p:cNvPr>
          <p:cNvSpPr/>
          <p:nvPr/>
        </p:nvSpPr>
        <p:spPr>
          <a:xfrm>
            <a:off x="3601873" y="3317980"/>
            <a:ext cx="1581655" cy="1581655"/>
          </a:xfrm>
          <a:prstGeom prst="ellipse">
            <a:avLst/>
          </a:prstGeom>
          <a:noFill/>
          <a:ln>
            <a:solidFill>
              <a:srgbClr val="955868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3" name="Rectangle: Rounded Corners 22">
            <a:extLst>
              <a:ext uri="{FF2B5EF4-FFF2-40B4-BE49-F238E27FC236}">
                <a16:creationId xmlns:a16="http://schemas.microsoft.com/office/drawing/2014/main" id="{3D40D6F3-CF87-4754-8E4B-D2177348CF35}"/>
              </a:ext>
            </a:extLst>
          </p:cNvPr>
          <p:cNvSpPr/>
          <p:nvPr/>
        </p:nvSpPr>
        <p:spPr>
          <a:xfrm>
            <a:off x="6279819" y="3517176"/>
            <a:ext cx="2171037" cy="894870"/>
          </a:xfrm>
          <a:prstGeom prst="roundRect">
            <a:avLst/>
          </a:prstGeom>
          <a:noFill/>
          <a:ln>
            <a:solidFill>
              <a:schemeClr val="accent4">
                <a:lumMod val="9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CF51B30-C768-41E2-86BC-11A181F708F6}"/>
              </a:ext>
            </a:extLst>
          </p:cNvPr>
          <p:cNvSpPr/>
          <p:nvPr/>
        </p:nvSpPr>
        <p:spPr>
          <a:xfrm>
            <a:off x="6155872" y="561306"/>
            <a:ext cx="2376596" cy="1934978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c 29">
            <a:extLst>
              <a:ext uri="{FF2B5EF4-FFF2-40B4-BE49-F238E27FC236}">
                <a16:creationId xmlns:a16="http://schemas.microsoft.com/office/drawing/2014/main" id="{98AC6A1D-B243-4B73-A92C-52F7A3365CFF}"/>
              </a:ext>
            </a:extLst>
          </p:cNvPr>
          <p:cNvSpPr/>
          <p:nvPr/>
        </p:nvSpPr>
        <p:spPr>
          <a:xfrm rot="16200000">
            <a:off x="754847" y="2208268"/>
            <a:ext cx="1256428" cy="1005419"/>
          </a:xfrm>
          <a:prstGeom prst="arc">
            <a:avLst/>
          </a:prstGeom>
          <a:ln w="1905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4" name="Arc 53">
            <a:extLst>
              <a:ext uri="{FF2B5EF4-FFF2-40B4-BE49-F238E27FC236}">
                <a16:creationId xmlns:a16="http://schemas.microsoft.com/office/drawing/2014/main" id="{EF369B8E-577E-45A7-84D0-1627C0C92FD7}"/>
              </a:ext>
            </a:extLst>
          </p:cNvPr>
          <p:cNvSpPr/>
          <p:nvPr/>
        </p:nvSpPr>
        <p:spPr>
          <a:xfrm rot="16200000">
            <a:off x="5179558" y="2979658"/>
            <a:ext cx="1388853" cy="1518062"/>
          </a:xfrm>
          <a:prstGeom prst="arc">
            <a:avLst>
              <a:gd name="adj1" fmla="val 16203357"/>
              <a:gd name="adj2" fmla="val 4333444"/>
            </a:avLst>
          </a:prstGeom>
          <a:ln w="1905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cxnSp>
        <p:nvCxnSpPr>
          <p:cNvPr id="32" name="Straight Arrow Connector 31">
            <a:extLst>
              <a:ext uri="{FF2B5EF4-FFF2-40B4-BE49-F238E27FC236}">
                <a16:creationId xmlns:a16="http://schemas.microsoft.com/office/drawing/2014/main" id="{99FA9B62-F900-4D84-BBA3-7E29956999B5}"/>
              </a:ext>
            </a:extLst>
          </p:cNvPr>
          <p:cNvCxnSpPr>
            <a:cxnSpLocks/>
          </p:cNvCxnSpPr>
          <p:nvPr/>
        </p:nvCxnSpPr>
        <p:spPr>
          <a:xfrm flipV="1">
            <a:off x="7233557" y="2521647"/>
            <a:ext cx="0" cy="1002724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8" name="Straight Arrow Connector 57">
            <a:extLst>
              <a:ext uri="{FF2B5EF4-FFF2-40B4-BE49-F238E27FC236}">
                <a16:creationId xmlns:a16="http://schemas.microsoft.com/office/drawing/2014/main" id="{FAA8B0EE-4339-4449-8BDB-167E64C4AC3F}"/>
              </a:ext>
            </a:extLst>
          </p:cNvPr>
          <p:cNvCxnSpPr>
            <a:cxnSpLocks/>
          </p:cNvCxnSpPr>
          <p:nvPr/>
        </p:nvCxnSpPr>
        <p:spPr>
          <a:xfrm>
            <a:off x="7641310" y="2557194"/>
            <a:ext cx="0" cy="967177"/>
          </a:xfrm>
          <a:prstGeom prst="straightConnector1">
            <a:avLst/>
          </a:prstGeom>
          <a:ln w="12700">
            <a:solidFill>
              <a:schemeClr val="tx1">
                <a:lumMod val="50000"/>
              </a:schemeClr>
            </a:solidFill>
            <a:prstDash val="sys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TextBox 34">
            <a:extLst>
              <a:ext uri="{FF2B5EF4-FFF2-40B4-BE49-F238E27FC236}">
                <a16:creationId xmlns:a16="http://schemas.microsoft.com/office/drawing/2014/main" id="{835D57D4-D079-439F-80BB-E7C59504AB07}"/>
              </a:ext>
            </a:extLst>
          </p:cNvPr>
          <p:cNvSpPr txBox="1"/>
          <p:nvPr/>
        </p:nvSpPr>
        <p:spPr>
          <a:xfrm>
            <a:off x="991611" y="3934526"/>
            <a:ext cx="994183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csv files:</a:t>
            </a:r>
          </a:p>
          <a:p>
            <a:r>
              <a:rPr lang="en-US" sz="1000" dirty="0"/>
              <a:t>FARS website</a:t>
            </a: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855ABF12-8DF3-44F4-A5A5-AAF45B1111FD}"/>
              </a:ext>
            </a:extLst>
          </p:cNvPr>
          <p:cNvSpPr txBox="1"/>
          <p:nvPr/>
        </p:nvSpPr>
        <p:spPr>
          <a:xfrm>
            <a:off x="1590420" y="2772572"/>
            <a:ext cx="1268296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900" dirty="0"/>
              <a:t>Data manipulation,</a:t>
            </a:r>
          </a:p>
          <a:p>
            <a:r>
              <a:rPr lang="en-US" sz="900" dirty="0"/>
              <a:t>cleaning and mining.</a:t>
            </a:r>
          </a:p>
          <a:p>
            <a:r>
              <a:rPr lang="en-US" sz="900" dirty="0"/>
              <a:t>Statistical analysis</a:t>
            </a:r>
          </a:p>
          <a:p>
            <a:r>
              <a:rPr lang="en-US" sz="900" dirty="0"/>
              <a:t>Database connection</a:t>
            </a:r>
          </a:p>
        </p:txBody>
      </p:sp>
      <p:sp>
        <p:nvSpPr>
          <p:cNvPr id="76" name="TextBox 75">
            <a:extLst>
              <a:ext uri="{FF2B5EF4-FFF2-40B4-BE49-F238E27FC236}">
                <a16:creationId xmlns:a16="http://schemas.microsoft.com/office/drawing/2014/main" id="{19CE3A04-8CF2-4035-9DD9-68C168420334}"/>
              </a:ext>
            </a:extLst>
          </p:cNvPr>
          <p:cNvSpPr txBox="1"/>
          <p:nvPr/>
        </p:nvSpPr>
        <p:spPr>
          <a:xfrm>
            <a:off x="6474463" y="4389087"/>
            <a:ext cx="185018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Json API reader, </a:t>
            </a:r>
            <a:r>
              <a:rPr lang="en-US" sz="1000" dirty="0" err="1"/>
              <a:t>JQuery</a:t>
            </a:r>
            <a:r>
              <a:rPr lang="en-US" sz="1000" dirty="0"/>
              <a:t>, D3,</a:t>
            </a:r>
          </a:p>
          <a:p>
            <a:r>
              <a:rPr lang="en-US" sz="1000" dirty="0"/>
              <a:t>Leaflet. </a:t>
            </a:r>
            <a:r>
              <a:rPr lang="en-US" sz="1000" dirty="0" err="1"/>
              <a:t>plotly</a:t>
            </a:r>
            <a:endParaRPr lang="en-US" sz="1000" dirty="0"/>
          </a:p>
        </p:txBody>
      </p:sp>
      <p:sp>
        <p:nvSpPr>
          <p:cNvPr id="77" name="TextBox 76">
            <a:extLst>
              <a:ext uri="{FF2B5EF4-FFF2-40B4-BE49-F238E27FC236}">
                <a16:creationId xmlns:a16="http://schemas.microsoft.com/office/drawing/2014/main" id="{D7A641BD-070E-40EA-9142-1AB00F75A765}"/>
              </a:ext>
            </a:extLst>
          </p:cNvPr>
          <p:cNvSpPr txBox="1"/>
          <p:nvPr/>
        </p:nvSpPr>
        <p:spPr>
          <a:xfrm>
            <a:off x="6644293" y="19905"/>
            <a:ext cx="1178528" cy="55399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000" dirty="0"/>
              <a:t>Web visualization</a:t>
            </a:r>
          </a:p>
          <a:p>
            <a:pPr marL="171450" indent="-171450">
              <a:buFontTx/>
              <a:buChar char="-"/>
            </a:pPr>
            <a:r>
              <a:rPr lang="en-US" sz="1000" dirty="0"/>
              <a:t>Flask</a:t>
            </a:r>
          </a:p>
          <a:p>
            <a:pPr marL="171450" indent="-171450">
              <a:buFontTx/>
              <a:buChar char="-"/>
            </a:pPr>
            <a:r>
              <a:rPr lang="en-US" sz="1000" dirty="0">
                <a:solidFill>
                  <a:srgbClr val="FF33CC"/>
                </a:solidFill>
              </a:rPr>
              <a:t>Static html</a:t>
            </a:r>
          </a:p>
        </p:txBody>
      </p:sp>
      <p:cxnSp>
        <p:nvCxnSpPr>
          <p:cNvPr id="3" name="Straight Connector 2">
            <a:extLst>
              <a:ext uri="{FF2B5EF4-FFF2-40B4-BE49-F238E27FC236}">
                <a16:creationId xmlns:a16="http://schemas.microsoft.com/office/drawing/2014/main" id="{0EF4ED63-2694-494A-9365-3339BCCC2460}"/>
              </a:ext>
            </a:extLst>
          </p:cNvPr>
          <p:cNvCxnSpPr>
            <a:stCxn id="62" idx="2"/>
          </p:cNvCxnSpPr>
          <p:nvPr/>
        </p:nvCxnSpPr>
        <p:spPr>
          <a:xfrm>
            <a:off x="2224568" y="3418903"/>
            <a:ext cx="0" cy="1642953"/>
          </a:xfrm>
          <a:prstGeom prst="line">
            <a:avLst/>
          </a:prstGeom>
          <a:ln w="12700">
            <a:solidFill>
              <a:srgbClr val="FF33C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" name="Straight Connector 4">
            <a:extLst>
              <a:ext uri="{FF2B5EF4-FFF2-40B4-BE49-F238E27FC236}">
                <a16:creationId xmlns:a16="http://schemas.microsoft.com/office/drawing/2014/main" id="{955BC347-6875-4FB2-82DA-010B77A35F54}"/>
              </a:ext>
            </a:extLst>
          </p:cNvPr>
          <p:cNvCxnSpPr/>
          <p:nvPr/>
        </p:nvCxnSpPr>
        <p:spPr>
          <a:xfrm>
            <a:off x="2224568" y="5061856"/>
            <a:ext cx="5192622" cy="0"/>
          </a:xfrm>
          <a:prstGeom prst="line">
            <a:avLst/>
          </a:prstGeom>
          <a:ln w="12700">
            <a:solidFill>
              <a:srgbClr val="FF33CC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" name="Straight Arrow Connector 6">
            <a:extLst>
              <a:ext uri="{FF2B5EF4-FFF2-40B4-BE49-F238E27FC236}">
                <a16:creationId xmlns:a16="http://schemas.microsoft.com/office/drawing/2014/main" id="{F3CC1493-D765-4001-BFC8-C33594EA5FFE}"/>
              </a:ext>
            </a:extLst>
          </p:cNvPr>
          <p:cNvCxnSpPr/>
          <p:nvPr/>
        </p:nvCxnSpPr>
        <p:spPr>
          <a:xfrm flipV="1">
            <a:off x="7417190" y="4789197"/>
            <a:ext cx="0" cy="272659"/>
          </a:xfrm>
          <a:prstGeom prst="straightConnector1">
            <a:avLst/>
          </a:prstGeom>
          <a:ln w="12700">
            <a:solidFill>
              <a:srgbClr val="FF33CC"/>
            </a:solidFill>
            <a:prstDash val="dash"/>
            <a:headEnd type="none" w="med" len="med"/>
            <a:tailEnd type="arrow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Straight Arrow Connector 17">
            <a:extLst>
              <a:ext uri="{FF2B5EF4-FFF2-40B4-BE49-F238E27FC236}">
                <a16:creationId xmlns:a16="http://schemas.microsoft.com/office/drawing/2014/main" id="{74E1828E-D959-487D-A05C-B273EC963682}"/>
              </a:ext>
            </a:extLst>
          </p:cNvPr>
          <p:cNvCxnSpPr>
            <a:stCxn id="42" idx="5"/>
          </p:cNvCxnSpPr>
          <p:nvPr/>
        </p:nvCxnSpPr>
        <p:spPr>
          <a:xfrm>
            <a:off x="2734941" y="2559001"/>
            <a:ext cx="1165547" cy="932697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0" name="Straight Arrow Connector 49">
            <a:extLst>
              <a:ext uri="{FF2B5EF4-FFF2-40B4-BE49-F238E27FC236}">
                <a16:creationId xmlns:a16="http://schemas.microsoft.com/office/drawing/2014/main" id="{C9939789-1329-470B-A9CD-E3B1191E8AB0}"/>
              </a:ext>
            </a:extLst>
          </p:cNvPr>
          <p:cNvCxnSpPr>
            <a:cxnSpLocks/>
            <a:stCxn id="43" idx="6"/>
          </p:cNvCxnSpPr>
          <p:nvPr/>
        </p:nvCxnSpPr>
        <p:spPr>
          <a:xfrm>
            <a:off x="4837049" y="2033777"/>
            <a:ext cx="2430803" cy="1478901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55" name="Straight Arrow Connector 54">
            <a:extLst>
              <a:ext uri="{FF2B5EF4-FFF2-40B4-BE49-F238E27FC236}">
                <a16:creationId xmlns:a16="http://schemas.microsoft.com/office/drawing/2014/main" id="{F2A16A02-4CF0-47D7-AEFF-7AB3A21610A1}"/>
              </a:ext>
            </a:extLst>
          </p:cNvPr>
          <p:cNvCxnSpPr>
            <a:cxnSpLocks/>
            <a:stCxn id="44" idx="0"/>
            <a:endCxn id="43" idx="4"/>
          </p:cNvCxnSpPr>
          <p:nvPr/>
        </p:nvCxnSpPr>
        <p:spPr>
          <a:xfrm flipH="1" flipV="1">
            <a:off x="4145335" y="2676389"/>
            <a:ext cx="247366" cy="641591"/>
          </a:xfrm>
          <a:prstGeom prst="straightConnector1">
            <a:avLst/>
          </a:prstGeom>
          <a:ln w="19050">
            <a:prstDash val="sysDash"/>
            <a:tailEnd type="triangle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75" name="TextBox 74">
            <a:extLst>
              <a:ext uri="{FF2B5EF4-FFF2-40B4-BE49-F238E27FC236}">
                <a16:creationId xmlns:a16="http://schemas.microsoft.com/office/drawing/2014/main" id="{B10A5FD1-A9B5-4E4E-A009-B342F31C862D}"/>
              </a:ext>
            </a:extLst>
          </p:cNvPr>
          <p:cNvSpPr txBox="1"/>
          <p:nvPr/>
        </p:nvSpPr>
        <p:spPr>
          <a:xfrm>
            <a:off x="4715278" y="2310867"/>
            <a:ext cx="13258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1000" dirty="0"/>
              <a:t>Machine Learning</a:t>
            </a:r>
          </a:p>
          <a:p>
            <a:pPr algn="ctr"/>
            <a:r>
              <a:rPr lang="en-US" sz="1000" dirty="0"/>
              <a:t>Logistic Regression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Shape 5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1" name="Google Shape;521;p14"/>
          <p:cNvSpPr txBox="1">
            <a:spLocks noGrp="1"/>
          </p:cNvSpPr>
          <p:nvPr>
            <p:ph type="title"/>
          </p:nvPr>
        </p:nvSpPr>
        <p:spPr>
          <a:xfrm>
            <a:off x="661100" y="664300"/>
            <a:ext cx="78432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dirty="0"/>
              <a:t>Future Steps</a:t>
            </a:r>
            <a:endParaRPr dirty="0"/>
          </a:p>
        </p:txBody>
      </p:sp>
      <p:sp>
        <p:nvSpPr>
          <p:cNvPr id="522" name="Google Shape;522;p14"/>
          <p:cNvSpPr txBox="1">
            <a:spLocks noGrp="1"/>
          </p:cNvSpPr>
          <p:nvPr>
            <p:ph type="body" idx="2"/>
          </p:nvPr>
        </p:nvSpPr>
        <p:spPr>
          <a:xfrm>
            <a:off x="5056888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 b="1"/>
              <a:t>EDIT IN POWERPOINT®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Click on the button under the presentation preview that says </a:t>
            </a:r>
            <a:r>
              <a:rPr lang="en" sz="1200" b="1"/>
              <a:t>"Download as PowerPoint template"</a:t>
            </a:r>
            <a:r>
              <a:rPr lang="en" sz="1200"/>
              <a:t>. You will get a .pptx file that you can edit in PowerPoint. 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1200"/>
              <a:t>Remember to download and install the fonts used in this presentation (you’ll find the links to the font files needed in the </a:t>
            </a:r>
            <a:r>
              <a:rPr lang="en" sz="1200" u="sng">
                <a:solidFill>
                  <a:schemeClr val="hlink"/>
                </a:solidFill>
                <a:hlinkClick r:id="" action="ppaction://noaction"/>
              </a:rPr>
              <a:t>Presentation design slide</a:t>
            </a:r>
            <a:r>
              <a:rPr lang="en" sz="1200"/>
              <a:t>)</a:t>
            </a:r>
            <a:endParaRPr sz="120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 b="1"/>
          </a:p>
        </p:txBody>
      </p:sp>
      <p:sp>
        <p:nvSpPr>
          <p:cNvPr id="523" name="Google Shape;523;p14"/>
          <p:cNvSpPr txBox="1">
            <a:spLocks noGrp="1"/>
          </p:cNvSpPr>
          <p:nvPr>
            <p:ph type="body" idx="1"/>
          </p:nvPr>
        </p:nvSpPr>
        <p:spPr>
          <a:xfrm>
            <a:off x="1172650" y="1599700"/>
            <a:ext cx="3447300" cy="28902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/>
              <a:t>EDIT IN GOOGLE SLIDES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Click on the button under the presentation preview that says </a:t>
            </a:r>
            <a:r>
              <a:rPr lang="en" sz="1200" b="1" dirty="0"/>
              <a:t>"Use as Google Slides Theme"</a:t>
            </a:r>
            <a:r>
              <a:rPr lang="en" sz="1200" dirty="0"/>
              <a:t>.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dirty="0"/>
              <a:t>You will get a copy of this document on your Google Drive and will be able to edit, add or delete slides.</a:t>
            </a:r>
            <a:endParaRPr sz="1200" dirty="0"/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 b="1" dirty="0"/>
              <a:t>You have to be signed in to your Google account.</a:t>
            </a:r>
            <a:endParaRPr dirty="0"/>
          </a:p>
        </p:txBody>
      </p:sp>
      <p:sp>
        <p:nvSpPr>
          <p:cNvPr id="524" name="Google Shape;524;p14"/>
          <p:cNvSpPr txBox="1">
            <a:spLocks noGrp="1"/>
          </p:cNvSpPr>
          <p:nvPr>
            <p:ph type="body" idx="2"/>
          </p:nvPr>
        </p:nvSpPr>
        <p:spPr>
          <a:xfrm>
            <a:off x="988500" y="3524925"/>
            <a:ext cx="7515900" cy="653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" b="1">
                <a:solidFill>
                  <a:schemeClr val="dk2"/>
                </a:solidFill>
              </a:rPr>
              <a:t>More info on how to use this template at </a:t>
            </a:r>
            <a:r>
              <a:rPr lang="en" sz="1200" b="1" u="sng">
                <a:solidFill>
                  <a:schemeClr val="dk2"/>
                </a:solidFill>
                <a:hlinkClick r:id="rId3"/>
              </a:rPr>
              <a:t>slidescarnival.com/help-use-presentation-template</a:t>
            </a:r>
            <a:endParaRPr sz="1200" b="1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" sz="1200">
                <a:solidFill>
                  <a:schemeClr val="dk2"/>
                </a:solidFill>
              </a:rPr>
              <a:t>This template is free to use under </a:t>
            </a:r>
            <a:r>
              <a:rPr lang="en" sz="1200" u="sng">
                <a:solidFill>
                  <a:schemeClr val="dk2"/>
                </a:solidFill>
                <a:hlinkClick r:id="rId4"/>
              </a:rPr>
              <a:t>Creative Commons Attribution license</a:t>
            </a:r>
            <a:r>
              <a:rPr lang="en" sz="1200">
                <a:solidFill>
                  <a:schemeClr val="dk2"/>
                </a:solidFill>
              </a:rPr>
              <a:t>. You can keep the Credits slide or mention SlidesCarnival and other resources used in a slide footer.</a:t>
            </a:r>
            <a:endParaRPr sz="1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endParaRPr sz="1200">
              <a:solidFill>
                <a:schemeClr val="dk2"/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200">
              <a:solidFill>
                <a:schemeClr val="dk2"/>
              </a:solidFill>
            </a:endParaRPr>
          </a:p>
        </p:txBody>
      </p:sp>
      <p:sp>
        <p:nvSpPr>
          <p:cNvPr id="525" name="Google Shape;525;p14"/>
          <p:cNvSpPr txBox="1">
            <a:spLocks noGrp="1"/>
          </p:cNvSpPr>
          <p:nvPr>
            <p:ph type="sldNum" idx="12"/>
          </p:nvPr>
        </p:nvSpPr>
        <p:spPr>
          <a:xfrm>
            <a:off x="850425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</p:spTree>
  </p:cSld>
  <p:clrMapOvr>
    <a:masterClrMapping/>
  </p:clrMapOvr>
  <p:transition>
    <p:fade thruBlk="1"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6" name="Google Shape;536;p16"/>
          <p:cNvSpPr txBox="1">
            <a:spLocks noGrp="1"/>
          </p:cNvSpPr>
          <p:nvPr>
            <p:ph type="ctrTitle" idx="4294967295"/>
          </p:nvPr>
        </p:nvSpPr>
        <p:spPr>
          <a:xfrm>
            <a:off x="1522644" y="555844"/>
            <a:ext cx="4288800" cy="8325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6000" dirty="0">
                <a:solidFill>
                  <a:schemeClr val="accent1"/>
                </a:solidFill>
              </a:rPr>
              <a:t>Thanks!</a:t>
            </a:r>
            <a:endParaRPr sz="6000" dirty="0">
              <a:solidFill>
                <a:schemeClr val="accent1"/>
              </a:solidFill>
            </a:endParaRPr>
          </a:p>
        </p:txBody>
      </p:sp>
      <p:sp>
        <p:nvSpPr>
          <p:cNvPr id="538" name="Google Shape;538;p16"/>
          <p:cNvSpPr txBox="1">
            <a:spLocks noGrp="1"/>
          </p:cNvSpPr>
          <p:nvPr>
            <p:ph type="sldNum" idx="12"/>
          </p:nvPr>
        </p:nvSpPr>
        <p:spPr>
          <a:xfrm>
            <a:off x="8490504" y="4489800"/>
            <a:ext cx="653700" cy="6537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dk1"/>
                </a:solidFill>
              </a:rPr>
              <a:t>6</a:t>
            </a:fld>
            <a:endParaRPr>
              <a:solidFill>
                <a:schemeClr val="dk1"/>
              </a:solidFill>
            </a:endParaRPr>
          </a:p>
        </p:txBody>
      </p:sp>
      <p:pic>
        <p:nvPicPr>
          <p:cNvPr id="539" name="Google Shape;539;p16"/>
          <p:cNvPicPr preferRelativeResize="0"/>
          <p:nvPr/>
        </p:nvPicPr>
        <p:blipFill>
          <a:blip r:embed="rId3"/>
          <a:srcRect/>
          <a:stretch/>
        </p:blipFill>
        <p:spPr>
          <a:xfrm>
            <a:off x="1245844" y="1828800"/>
            <a:ext cx="6933749" cy="33147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Lodovico template">
  <a:themeElements>
    <a:clrScheme name="Custom 347">
      <a:dk1>
        <a:srgbClr val="272A36"/>
      </a:dk1>
      <a:lt1>
        <a:srgbClr val="FFFFFF"/>
      </a:lt1>
      <a:dk2>
        <a:srgbClr val="808392"/>
      </a:dk2>
      <a:lt2>
        <a:srgbClr val="E0E0E7"/>
      </a:lt2>
      <a:accent1>
        <a:srgbClr val="FFAD1D"/>
      </a:accent1>
      <a:accent2>
        <a:srgbClr val="EB7700"/>
      </a:accent2>
      <a:accent3>
        <a:srgbClr val="FD7E6B"/>
      </a:accent3>
      <a:accent4>
        <a:srgbClr val="F03131"/>
      </a:accent4>
      <a:accent5>
        <a:srgbClr val="41B5FF"/>
      </a:accent5>
      <a:accent6>
        <a:srgbClr val="1E87CA"/>
      </a:accent6>
      <a:hlink>
        <a:srgbClr val="272A36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112</TotalTime>
  <Words>310</Words>
  <Application>Microsoft Office PowerPoint</Application>
  <PresentationFormat>On-screen Show (16:9)</PresentationFormat>
  <Paragraphs>44</Paragraphs>
  <Slides>6</Slides>
  <Notes>6</Notes>
  <HiddenSlides>1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Barlow Light</vt:lpstr>
      <vt:lpstr>Barlow SemiBold</vt:lpstr>
      <vt:lpstr>Lodovico template</vt:lpstr>
      <vt:lpstr>Texas Motorcycle Safety Genius</vt:lpstr>
      <vt:lpstr>13,406 accidents</vt:lpstr>
      <vt:lpstr>Motivation</vt:lpstr>
      <vt:lpstr>Workflow</vt:lpstr>
      <vt:lpstr>Future Steps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Texas Motorcycle Safety Genius</dc:title>
  <dc:creator>Luis Santana</dc:creator>
  <cp:lastModifiedBy>Luis Santana</cp:lastModifiedBy>
  <cp:revision>15</cp:revision>
  <dcterms:modified xsi:type="dcterms:W3CDTF">2020-04-02T19:17:08Z</dcterms:modified>
</cp:coreProperties>
</file>